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notesMasterIdLst>
    <p:notesMasterId r:id="rId22"/>
  </p:notesMasterIdLst>
  <p:sldIdLst>
    <p:sldId id="257" r:id="rId2"/>
    <p:sldId id="258" r:id="rId3"/>
    <p:sldId id="259" r:id="rId4"/>
    <p:sldId id="275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B3BDF-1A10-4076-8359-449E11F458D0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9CCEB-C322-42C7-AB21-6C95F8035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8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99172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2048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10321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47251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86276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34381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0" name="Shape 4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39999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0" name="Shape 4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865295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14003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26395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50466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59509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51261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86453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97785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19566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31864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78773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761F639-F0DF-414E-ADD3-68E8565D709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D862149-2E51-4789-B304-BCF6012335B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765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F639-F0DF-414E-ADD3-68E8565D709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2149-2E51-4789-B304-BCF60123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51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F639-F0DF-414E-ADD3-68E8565D709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2149-2E51-4789-B304-BCF6012335B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947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F639-F0DF-414E-ADD3-68E8565D709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2149-2E51-4789-B304-BCF6012335B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828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F639-F0DF-414E-ADD3-68E8565D709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2149-2E51-4789-B304-BCF60123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67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F639-F0DF-414E-ADD3-68E8565D709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2149-2E51-4789-B304-BCF6012335B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75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F639-F0DF-414E-ADD3-68E8565D709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2149-2E51-4789-B304-BCF6012335B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842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F639-F0DF-414E-ADD3-68E8565D709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2149-2E51-4789-B304-BCF6012335B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398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F639-F0DF-414E-ADD3-68E8565D709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2149-2E51-4789-B304-BCF6012335B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052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Font typeface="Arial"/>
              <a:buChar char="●"/>
              <a:defRPr sz="2800"/>
            </a:lvl2pPr>
            <a:lvl3pPr marL="1143000" indent="-136525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Arial"/>
              <a:buChar char="●"/>
              <a:defRPr sz="2400"/>
            </a:lvl3pPr>
            <a:lvl4pPr marL="1600200" indent="-152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●"/>
              <a:defRPr sz="2000"/>
            </a:lvl4pPr>
            <a:lvl5pPr marL="2057400" indent="-152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●"/>
              <a:defRPr sz="2000"/>
            </a:lvl5pPr>
            <a:lvl6pPr marL="25146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09601" y="6245226"/>
            <a:ext cx="28447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400" b="0" i="0" u="none" strike="noStrike" cap="none" baseline="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165600" y="6245226"/>
            <a:ext cx="3860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 sz="1400" b="0" i="0" u="none" strike="noStrike" cap="none" baseline="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737601" y="6245226"/>
            <a:ext cx="28447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lang="en-US" sz="1400" smtClean="0"/>
          </a:p>
          <a:p>
            <a:pPr lvl="1"/>
            <a:endParaRPr lang="en-US" smtClean="0"/>
          </a:p>
          <a:p>
            <a:pPr lvl="2"/>
            <a:endParaRPr lang="en-US" smtClean="0"/>
          </a:p>
          <a:p>
            <a:pPr lvl="3"/>
            <a:endParaRPr lang="en-US" smtClean="0"/>
          </a:p>
          <a:p>
            <a:pPr lvl="4"/>
            <a:endParaRPr lang="en-US" smtClean="0"/>
          </a:p>
          <a:p>
            <a:pPr lvl="5"/>
            <a:endParaRPr lang="en-US" smtClean="0"/>
          </a:p>
          <a:p>
            <a:pPr lvl="6"/>
            <a:endParaRPr lang="en-US" smtClean="0"/>
          </a:p>
          <a:p>
            <a:pPr lvl="7"/>
            <a:endParaRPr lang="en-US" smtClean="0"/>
          </a:p>
          <a:p>
            <a:pPr lvl="8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5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F639-F0DF-414E-ADD3-68E8565D709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2149-2E51-4789-B304-BCF60123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40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F639-F0DF-414E-ADD3-68E8565D709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2149-2E51-4789-B304-BCF6012335B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04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F639-F0DF-414E-ADD3-68E8565D709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2149-2E51-4789-B304-BCF60123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9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F639-F0DF-414E-ADD3-68E8565D709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2149-2E51-4789-B304-BCF6012335B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137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F639-F0DF-414E-ADD3-68E8565D709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2149-2E51-4789-B304-BCF6012335B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15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F639-F0DF-414E-ADD3-68E8565D709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2149-2E51-4789-B304-BCF60123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3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F639-F0DF-414E-ADD3-68E8565D709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2149-2E51-4789-B304-BCF6012335B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85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F639-F0DF-414E-ADD3-68E8565D709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2149-2E51-4789-B304-BCF60123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3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1">
              <a:lumMod val="40000"/>
              <a:lumOff val="60000"/>
            </a:schemeClr>
          </a:fgClr>
          <a:bgClr>
            <a:schemeClr val="accent3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61F639-F0DF-414E-ADD3-68E8565D709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862149-2E51-4789-B304-BCF60123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  <p:sldLayoutId id="2147483831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/>
        </p:nvSpPr>
        <p:spPr>
          <a:xfrm>
            <a:off x="2166910" y="428604"/>
            <a:ext cx="7858180" cy="11430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uk-UA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Лекція 1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uk-UA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Вступ </a:t>
            </a:r>
            <a:r>
              <a:rPr lang="uk-UA" sz="28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координаційну хімію</a:t>
            </a:r>
            <a:endParaRPr lang="en-US" sz="28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Shape 31"/>
          <p:cNvSpPr txBox="1"/>
          <p:nvPr/>
        </p:nvSpPr>
        <p:spPr>
          <a:xfrm>
            <a:off x="1003852" y="1571612"/>
            <a:ext cx="7682948" cy="4333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lang="uk-UA" sz="2400" b="1" dirty="0">
              <a:solidFill>
                <a:schemeClr val="dk1"/>
              </a:solidFill>
            </a:endParaRPr>
          </a:p>
          <a:p>
            <a:pPr algn="ctr"/>
            <a:endParaRPr lang="uk-UA" sz="2400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en-US" sz="24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Історія відкриття комплексних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Основні поняття координаційної хімії: центральний атом, ліганд, внутрішня та зовнішня сфери.</a:t>
            </a:r>
          </a:p>
          <a:p>
            <a:pPr lvl="0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Координаційне число та ступінь окиснення центрального атома, координаційна формула.</a:t>
            </a:r>
          </a:p>
          <a:p>
            <a:pPr lvl="0"/>
            <a:r>
              <a:rPr lang="uk-UA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номенклатура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комплексних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US"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endParaRPr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endParaRPr lang="en-US"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endParaRPr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1571612"/>
            <a:ext cx="2812532" cy="38153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7394" y="5529532"/>
            <a:ext cx="8371091" cy="48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74510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/>
        </p:nvSpPr>
        <p:spPr>
          <a:xfrm>
            <a:off x="2362200" y="76200"/>
            <a:ext cx="7065962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Складові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частини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комплексних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сполук</a:t>
            </a:r>
            <a:endParaRPr lang="en-US" sz="28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68" name="Shape 268"/>
          <p:cNvSpPr txBox="1"/>
          <p:nvPr/>
        </p:nvSpPr>
        <p:spPr>
          <a:xfrm>
            <a:off x="2438400" y="838200"/>
            <a:ext cx="7618041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Clr>
                <a:schemeClr val="dk1"/>
              </a:buClr>
              <a:buSzPct val="25000"/>
            </a:pPr>
            <a:r>
              <a:rPr lang="en-US" sz="24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Координаційне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число</a:t>
            </a:r>
            <a:r>
              <a:rPr lang="en-US" sz="24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–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кількість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σ-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зв’язків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</a:p>
          <a:p>
            <a:pPr algn="just"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що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утворюють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ліганди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з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центральним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іоном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2438400" y="3015139"/>
            <a:ext cx="7474025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Координаційне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число</a:t>
            </a:r>
            <a:r>
              <a:rPr lang="en-US" sz="24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 </a:t>
            </a:r>
            <a:endParaRPr lang="uk-UA"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дентатність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Х (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кількість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лігандів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2465879" y="1828800"/>
            <a:ext cx="5018086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Приймає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парні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значення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2, 4, 6, 8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2465879" y="2436019"/>
            <a:ext cx="77746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Залежить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від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заряду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і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радіуса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комплексоутворювача</a:t>
            </a:r>
            <a:endParaRPr lang="en-US"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2" name="Shape 272"/>
          <p:cNvSpPr txBox="1"/>
          <p:nvPr/>
        </p:nvSpPr>
        <p:spPr>
          <a:xfrm>
            <a:off x="2394217" y="3813312"/>
            <a:ext cx="7590561" cy="9905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algn="just">
              <a:buClr>
                <a:schemeClr val="dk1"/>
              </a:buClr>
              <a:buSzPct val="25000"/>
            </a:pP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КЧ</a:t>
            </a:r>
            <a:r>
              <a:rPr lang="en-US" sz="24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lang="en-US" sz="2400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стійкої</a:t>
            </a:r>
            <a:r>
              <a:rPr lang="en-US" sz="24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комплексної</a:t>
            </a:r>
            <a:r>
              <a:rPr lang="en-US" sz="24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сполуки</a:t>
            </a:r>
            <a:r>
              <a:rPr lang="en-US" sz="24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приблизно</a:t>
            </a:r>
            <a:r>
              <a:rPr lang="en-US" sz="24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400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два</a:t>
            </a:r>
            <a:r>
              <a:rPr lang="en-US" sz="24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рази</a:t>
            </a:r>
            <a:r>
              <a:rPr lang="en-US" sz="24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більше</a:t>
            </a:r>
            <a:r>
              <a:rPr lang="en-US" sz="24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ніж</a:t>
            </a:r>
            <a:r>
              <a:rPr lang="en-US" sz="24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ступінь</a:t>
            </a:r>
            <a:r>
              <a:rPr lang="en-US" sz="24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окиснения</a:t>
            </a:r>
            <a:r>
              <a:rPr lang="en-US" sz="24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центрального</a:t>
            </a:r>
            <a:r>
              <a:rPr lang="en-US" sz="24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іону</a:t>
            </a:r>
            <a:endParaRPr lang="en-US" sz="2400" i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3" name="Shape 273"/>
          <p:cNvSpPr txBox="1"/>
          <p:nvPr/>
        </p:nvSpPr>
        <p:spPr>
          <a:xfrm>
            <a:off x="4953001" y="5338762"/>
            <a:ext cx="2392361" cy="833436"/>
          </a:xfrm>
          <a:prstGeom prst="rect">
            <a:avLst/>
          </a:prstGeom>
          <a:noFill/>
          <a:ln w="9525" cap="rnd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48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КЧ = 2Z</a:t>
            </a:r>
          </a:p>
        </p:txBody>
      </p:sp>
    </p:spTree>
    <p:extLst>
      <p:ext uri="{BB962C8B-B14F-4D97-AF65-F5344CB8AC3E}">
        <p14:creationId xmlns:p14="http://schemas.microsoft.com/office/powerpoint/2010/main" val="912732295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/>
        </p:nvSpPr>
        <p:spPr>
          <a:xfrm>
            <a:off x="2601106" y="44624"/>
            <a:ext cx="7065962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Складові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частини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комплексних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сполук</a:t>
            </a:r>
            <a:endParaRPr lang="en-US" sz="28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9" name="Shape 279"/>
          <p:cNvSpPr txBox="1"/>
          <p:nvPr/>
        </p:nvSpPr>
        <p:spPr>
          <a:xfrm>
            <a:off x="2320901" y="692696"/>
            <a:ext cx="7737474" cy="7844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Можливі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координаційні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числа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комплексоутворювача</a:t>
            </a:r>
            <a:endParaRPr lang="en-US" sz="24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280" name="Shape 280"/>
          <p:cNvGraphicFramePr/>
          <p:nvPr/>
        </p:nvGraphicFramePr>
        <p:xfrm>
          <a:off x="2461679" y="2204864"/>
          <a:ext cx="7344817" cy="2278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761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3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b="1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Комплексоутворювачі</a:t>
                      </a: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КЧ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b="1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Аu</a:t>
                      </a:r>
                      <a:r>
                        <a:rPr lang="en-US" sz="2400" b="1" baseline="300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Сu</a:t>
                      </a:r>
                      <a:r>
                        <a:rPr lang="en-US" sz="2400" b="1" baseline="300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Аg</a:t>
                      </a:r>
                      <a:r>
                        <a:rPr lang="en-US" sz="2400" b="1" baseline="300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Нg</a:t>
                      </a:r>
                      <a:r>
                        <a:rPr lang="en-US" sz="2400" b="1" baseline="300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2+</a:t>
                      </a: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Сu</a:t>
                      </a:r>
                      <a:r>
                        <a:rPr lang="en-US" sz="2400" b="1" baseline="300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2+</a:t>
                      </a: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Сd</a:t>
                      </a:r>
                      <a:r>
                        <a:rPr lang="en-US" sz="2400" b="1" baseline="300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2+</a:t>
                      </a: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Pt</a:t>
                      </a:r>
                      <a:r>
                        <a:rPr lang="en-US" sz="2400" b="1" baseline="300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2+</a:t>
                      </a: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Sn</a:t>
                      </a:r>
                      <a:r>
                        <a:rPr lang="en-US" sz="2400" b="1" baseline="300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2+</a:t>
                      </a: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Zn</a:t>
                      </a:r>
                      <a:r>
                        <a:rPr lang="en-US" sz="2400" b="1" baseline="300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2+</a:t>
                      </a: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Fе</a:t>
                      </a:r>
                      <a:r>
                        <a:rPr lang="en-US" sz="2400" b="1" baseline="300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3+</a:t>
                      </a: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Аl</a:t>
                      </a:r>
                      <a:r>
                        <a:rPr lang="en-US" sz="2400" b="1" baseline="300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3+</a:t>
                      </a: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Сr</a:t>
                      </a:r>
                      <a:r>
                        <a:rPr lang="en-US" sz="2400" b="1" baseline="300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3+</a:t>
                      </a: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Рb</a:t>
                      </a:r>
                      <a:r>
                        <a:rPr lang="en-US" sz="2400" b="1" baseline="300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4+</a:t>
                      </a: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Sn</a:t>
                      </a:r>
                      <a:r>
                        <a:rPr lang="en-US" sz="2400" b="1" baseline="300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4+</a:t>
                      </a: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Рt</a:t>
                      </a:r>
                      <a:r>
                        <a:rPr lang="en-US" sz="2400" b="1" baseline="300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4+</a:t>
                      </a: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Са</a:t>
                      </a:r>
                      <a:r>
                        <a:rPr lang="en-US" sz="2400" b="1" baseline="300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2+</a:t>
                      </a: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Sr</a:t>
                      </a:r>
                      <a:r>
                        <a:rPr lang="en-US" sz="2400" b="1" baseline="300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2+</a:t>
                      </a: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Ва</a:t>
                      </a:r>
                      <a:r>
                        <a:rPr lang="en-US" sz="2400" b="1" baseline="300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2+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753690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/>
        </p:nvSpPr>
        <p:spPr>
          <a:xfrm>
            <a:off x="2644876" y="104010"/>
            <a:ext cx="7065962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Складові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частини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комплексних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сполук</a:t>
            </a:r>
            <a:endParaRPr lang="en-US" sz="28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86" name="Shape 286"/>
          <p:cNvSpPr txBox="1"/>
          <p:nvPr/>
        </p:nvSpPr>
        <p:spPr>
          <a:xfrm>
            <a:off x="2057401" y="1905000"/>
            <a:ext cx="7780337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Із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зменшенням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радіуса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лігандів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r(F</a:t>
            </a:r>
            <a:r>
              <a:rPr lang="en-US" sz="2400" baseline="30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 &lt;  r(Cl</a:t>
            </a:r>
            <a:r>
              <a:rPr lang="en-US" sz="2400" baseline="30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           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[АlСl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]</a:t>
            </a:r>
            <a:r>
              <a:rPr lang="en-US" sz="2400" b="1" baseline="30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–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(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кч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=4)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&gt;   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[АlF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]</a:t>
            </a:r>
            <a:r>
              <a:rPr lang="en-US" sz="2400" b="1" baseline="30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3–   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кч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=6)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2213305" y="2991803"/>
            <a:ext cx="7704856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Із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збільшенням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радіуса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центрального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іону</a:t>
            </a:r>
            <a:endParaRPr lang="en-US"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r(Al)  &gt;  r(B)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[ВF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]</a:t>
            </a:r>
            <a:r>
              <a:rPr lang="en-US" sz="2400" b="1" baseline="30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–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(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кч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=4)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&gt;</a:t>
            </a:r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[АlF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]</a:t>
            </a:r>
            <a:r>
              <a:rPr lang="en-US" sz="2400" b="1" baseline="30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3–  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кч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=4)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2214441" y="4417059"/>
            <a:ext cx="6223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Розрахунок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lang="en-US" sz="24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заряду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центрального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іону</a:t>
            </a:r>
            <a:endParaRPr lang="en-US" sz="2400" b="1" i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89" name="Shape 289"/>
          <p:cNvSpPr txBox="1"/>
          <p:nvPr/>
        </p:nvSpPr>
        <p:spPr>
          <a:xfrm>
            <a:off x="7543801" y="5638800"/>
            <a:ext cx="2514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[АlF</a:t>
            </a:r>
            <a:r>
              <a:rPr lang="en-US" sz="2400" b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lang="en-US" sz="2400" b="1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3–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[АlСl</a:t>
            </a:r>
            <a:r>
              <a:rPr lang="en-US" sz="2400" b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lang="en-US" sz="2400" b="1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1991545" y="5638800"/>
            <a:ext cx="2123255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Аg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(NН</a:t>
            </a:r>
            <a:r>
              <a:rPr lang="en-US" sz="2400" b="1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400" b="1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]ОН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4152901" y="5638800"/>
            <a:ext cx="32384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[Со(Н</a:t>
            </a:r>
            <a:r>
              <a:rPr lang="en-US" sz="2400" b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О)(NH</a:t>
            </a:r>
            <a:r>
              <a:rPr lang="en-US" sz="2400" b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400" b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Cl]Cl</a:t>
            </a:r>
            <a:r>
              <a:rPr lang="en-US" sz="2400" b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1828800" y="5334000"/>
            <a:ext cx="1997075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+1    0   </a:t>
            </a:r>
            <a:r>
              <a:rPr lang="uk-UA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-1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4479926" y="5068887"/>
            <a:ext cx="1841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94" name="Shape 294"/>
          <p:cNvSpPr txBox="1"/>
          <p:nvPr/>
        </p:nvSpPr>
        <p:spPr>
          <a:xfrm>
            <a:off x="4343400" y="53340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+3    0     0      -1  -1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7467600" y="5257800"/>
            <a:ext cx="2263774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+3 -1       +3 -1 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2057401" y="1143000"/>
            <a:ext cx="49212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Координаційне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число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зростає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328150974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/>
        </p:nvSpPr>
        <p:spPr>
          <a:xfrm>
            <a:off x="2971800" y="0"/>
            <a:ext cx="6386512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Класифікація комплексних сполук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2286001" y="1143001"/>
            <a:ext cx="7365999" cy="15525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залежності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від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заряду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комплексного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іону</a:t>
            </a:r>
            <a:endParaRPr lang="en-US"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endParaRPr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аніонні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		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катіонні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		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нейтральні</a:t>
            </a:r>
            <a:endParaRPr lang="en-US" sz="24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[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Fе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(СN)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]		[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Аg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(NН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]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Сl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	[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Fе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(CО)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]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2135560" y="3521076"/>
            <a:ext cx="8208913" cy="2282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залежності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від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типу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іонів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зовнішньої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координаційної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сфери</a:t>
            </a:r>
            <a:r>
              <a:rPr lang="uk-UA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комплексні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кислоти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комплексні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основи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комплексні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солі</a:t>
            </a:r>
            <a:endParaRPr lang="en-US"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[SіF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]		     [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Аg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(NН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]ОН	</a:t>
            </a:r>
            <a:r>
              <a:rPr lang="uk-UA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[Zn(NН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]SO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					</a:t>
            </a:r>
            <a:r>
              <a:rPr lang="uk-UA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[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Fе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(СN)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443149433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/>
        </p:nvSpPr>
        <p:spPr>
          <a:xfrm>
            <a:off x="2940843" y="13760"/>
            <a:ext cx="6386512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Класифікація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комплексних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сполук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2057401" y="1066800"/>
            <a:ext cx="8153399" cy="5203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залежності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від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природи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лігандів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4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Аквакомплекси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	  [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(Н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О)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]Сl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</a:p>
          <a:p>
            <a:endParaRPr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sz="24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Аміакати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і </a:t>
            </a:r>
            <a:r>
              <a:rPr lang="en-US" sz="24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амінати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  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[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Аg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(NН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]ОН</a:t>
            </a:r>
          </a:p>
          <a:p>
            <a:endParaRPr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sz="24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Ацидокомплекси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 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Nа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[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(NО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]</a:t>
            </a:r>
          </a:p>
          <a:p>
            <a:endParaRPr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sz="24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Гідроксокомплекси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</a:t>
            </a:r>
            <a:r>
              <a:rPr lang="uk-UA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[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Аl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(ОН)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]</a:t>
            </a:r>
          </a:p>
          <a:p>
            <a:endParaRPr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sz="24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Полігалогеніди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 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Nа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[АlF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]</a:t>
            </a:r>
          </a:p>
          <a:p>
            <a:endParaRPr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sz="24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Змішані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комплексні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</a:t>
            </a:r>
            <a:r>
              <a:rPr lang="uk-UA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[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(Н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О)(NH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Cl]Cl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4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сполуки</a:t>
            </a:r>
            <a:endParaRPr lang="en-US" sz="2400" b="1" i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2663732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/>
        </p:nvSpPr>
        <p:spPr>
          <a:xfrm>
            <a:off x="2819400" y="152400"/>
            <a:ext cx="6386512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Класифікація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комплексних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сполук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2169663" y="940406"/>
            <a:ext cx="7680674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Хелатні</a:t>
            </a:r>
            <a:r>
              <a:rPr lang="en-US" sz="20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lang="en-US" sz="20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комплексні</a:t>
            </a:r>
            <a:r>
              <a:rPr lang="en-US" sz="20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сполуки</a:t>
            </a:r>
            <a:r>
              <a:rPr lang="uk-UA" sz="20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утворюються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ди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і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полідентатними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лігандами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</a:t>
            </a:r>
          </a:p>
        </p:txBody>
      </p:sp>
      <p:sp>
        <p:nvSpPr>
          <p:cNvPr id="316" name="Shape 316"/>
          <p:cNvSpPr/>
          <p:nvPr/>
        </p:nvSpPr>
        <p:spPr>
          <a:xfrm>
            <a:off x="1524000" y="29146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317" name="Shape 317"/>
          <p:cNvGrpSpPr/>
          <p:nvPr/>
        </p:nvGrpSpPr>
        <p:grpSpPr>
          <a:xfrm>
            <a:off x="4395169" y="1545990"/>
            <a:ext cx="3401663" cy="1584176"/>
            <a:chOff x="39125" y="75700"/>
            <a:chExt cx="2914925" cy="2773025"/>
          </a:xfrm>
        </p:grpSpPr>
        <p:sp>
          <p:nvSpPr>
            <p:cNvPr id="318" name="Shape 318"/>
            <p:cNvSpPr/>
            <p:nvPr/>
          </p:nvSpPr>
          <p:spPr>
            <a:xfrm>
              <a:off x="2505100" y="593850"/>
              <a:ext cx="153450" cy="334950"/>
            </a:xfrm>
            <a:custGeom>
              <a:avLst/>
              <a:gdLst/>
              <a:ahLst/>
              <a:cxnLst/>
              <a:rect l="0" t="0" r="0" b="0"/>
              <a:pathLst>
                <a:path w="6138" h="13398" extrusionOk="0">
                  <a:moveTo>
                    <a:pt x="3910" y="1"/>
                  </a:moveTo>
                  <a:cubicBezTo>
                    <a:pt x="2708" y="1"/>
                    <a:pt x="1756" y="602"/>
                    <a:pt x="1054" y="1804"/>
                  </a:cubicBezTo>
                  <a:cubicBezTo>
                    <a:pt x="351" y="3006"/>
                    <a:pt x="0" y="4639"/>
                    <a:pt x="0" y="6703"/>
                  </a:cubicBezTo>
                  <a:cubicBezTo>
                    <a:pt x="0" y="8762"/>
                    <a:pt x="351" y="10392"/>
                    <a:pt x="1054" y="11594"/>
                  </a:cubicBezTo>
                  <a:cubicBezTo>
                    <a:pt x="1756" y="12796"/>
                    <a:pt x="2708" y="13397"/>
                    <a:pt x="3910" y="13397"/>
                  </a:cubicBezTo>
                  <a:cubicBezTo>
                    <a:pt x="4312" y="13397"/>
                    <a:pt x="4699" y="13316"/>
                    <a:pt x="5069" y="13155"/>
                  </a:cubicBezTo>
                  <a:cubicBezTo>
                    <a:pt x="5440" y="12994"/>
                    <a:pt x="5796" y="12754"/>
                    <a:pt x="6137" y="12437"/>
                  </a:cubicBezTo>
                  <a:lnTo>
                    <a:pt x="6137" y="9765"/>
                  </a:lnTo>
                  <a:cubicBezTo>
                    <a:pt x="5793" y="10186"/>
                    <a:pt x="5453" y="10494"/>
                    <a:pt x="5118" y="10690"/>
                  </a:cubicBezTo>
                  <a:cubicBezTo>
                    <a:pt x="4783" y="10886"/>
                    <a:pt x="4430" y="10984"/>
                    <a:pt x="4059" y="10984"/>
                  </a:cubicBezTo>
                  <a:cubicBezTo>
                    <a:pt x="3396" y="10984"/>
                    <a:pt x="2874" y="10604"/>
                    <a:pt x="2494" y="9843"/>
                  </a:cubicBezTo>
                  <a:cubicBezTo>
                    <a:pt x="2114" y="9082"/>
                    <a:pt x="1924" y="8035"/>
                    <a:pt x="1924" y="6703"/>
                  </a:cubicBezTo>
                  <a:cubicBezTo>
                    <a:pt x="1924" y="5366"/>
                    <a:pt x="2114" y="4316"/>
                    <a:pt x="2494" y="3555"/>
                  </a:cubicBezTo>
                  <a:cubicBezTo>
                    <a:pt x="2874" y="2794"/>
                    <a:pt x="3396" y="2414"/>
                    <a:pt x="4059" y="2414"/>
                  </a:cubicBezTo>
                  <a:cubicBezTo>
                    <a:pt x="4430" y="2414"/>
                    <a:pt x="4783" y="2512"/>
                    <a:pt x="5118" y="2708"/>
                  </a:cubicBezTo>
                  <a:cubicBezTo>
                    <a:pt x="5453" y="2904"/>
                    <a:pt x="5793" y="3212"/>
                    <a:pt x="6137" y="3633"/>
                  </a:cubicBezTo>
                  <a:lnTo>
                    <a:pt x="6137" y="961"/>
                  </a:lnTo>
                  <a:cubicBezTo>
                    <a:pt x="5796" y="644"/>
                    <a:pt x="5440" y="404"/>
                    <a:pt x="5069" y="243"/>
                  </a:cubicBezTo>
                  <a:cubicBezTo>
                    <a:pt x="4699" y="81"/>
                    <a:pt x="4312" y="1"/>
                    <a:pt x="39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2688675" y="599700"/>
              <a:ext cx="161675" cy="322825"/>
            </a:xfrm>
            <a:custGeom>
              <a:avLst/>
              <a:gdLst/>
              <a:ahLst/>
              <a:cxnLst/>
              <a:rect l="0" t="0" r="0" b="0"/>
              <a:pathLst>
                <a:path w="6467" h="12913" extrusionOk="0">
                  <a:moveTo>
                    <a:pt x="1" y="0"/>
                  </a:moveTo>
                  <a:lnTo>
                    <a:pt x="1" y="12912"/>
                  </a:lnTo>
                  <a:lnTo>
                    <a:pt x="1861" y="12912"/>
                  </a:lnTo>
                  <a:lnTo>
                    <a:pt x="1861" y="7438"/>
                  </a:lnTo>
                  <a:lnTo>
                    <a:pt x="4606" y="7438"/>
                  </a:lnTo>
                  <a:lnTo>
                    <a:pt x="4606" y="12912"/>
                  </a:lnTo>
                  <a:lnTo>
                    <a:pt x="6466" y="12912"/>
                  </a:lnTo>
                  <a:lnTo>
                    <a:pt x="6466" y="0"/>
                  </a:lnTo>
                  <a:lnTo>
                    <a:pt x="4606" y="0"/>
                  </a:lnTo>
                  <a:lnTo>
                    <a:pt x="4606" y="4921"/>
                  </a:lnTo>
                  <a:lnTo>
                    <a:pt x="1861" y="4921"/>
                  </a:lnTo>
                  <a:lnTo>
                    <a:pt x="18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2866650" y="851000"/>
              <a:ext cx="87400" cy="219125"/>
            </a:xfrm>
            <a:custGeom>
              <a:avLst/>
              <a:gdLst/>
              <a:ahLst/>
              <a:cxnLst/>
              <a:rect l="0" t="0" r="0" b="0"/>
              <a:pathLst>
                <a:path w="3496" h="8765" extrusionOk="0">
                  <a:moveTo>
                    <a:pt x="1643" y="1"/>
                  </a:moveTo>
                  <a:cubicBezTo>
                    <a:pt x="1381" y="1"/>
                    <a:pt x="1114" y="44"/>
                    <a:pt x="841" y="130"/>
                  </a:cubicBezTo>
                  <a:cubicBezTo>
                    <a:pt x="568" y="217"/>
                    <a:pt x="292" y="343"/>
                    <a:pt x="13" y="508"/>
                  </a:cubicBezTo>
                  <a:lnTo>
                    <a:pt x="13" y="2399"/>
                  </a:lnTo>
                  <a:cubicBezTo>
                    <a:pt x="275" y="2107"/>
                    <a:pt x="521" y="1887"/>
                    <a:pt x="751" y="1739"/>
                  </a:cubicBezTo>
                  <a:cubicBezTo>
                    <a:pt x="981" y="1591"/>
                    <a:pt x="1192" y="1517"/>
                    <a:pt x="1386" y="1517"/>
                  </a:cubicBezTo>
                  <a:cubicBezTo>
                    <a:pt x="1637" y="1517"/>
                    <a:pt x="1838" y="1640"/>
                    <a:pt x="1990" y="1886"/>
                  </a:cubicBezTo>
                  <a:cubicBezTo>
                    <a:pt x="2141" y="2132"/>
                    <a:pt x="2217" y="2457"/>
                    <a:pt x="2217" y="2860"/>
                  </a:cubicBezTo>
                  <a:cubicBezTo>
                    <a:pt x="2217" y="3122"/>
                    <a:pt x="2179" y="3374"/>
                    <a:pt x="2104" y="3616"/>
                  </a:cubicBezTo>
                  <a:cubicBezTo>
                    <a:pt x="2029" y="3858"/>
                    <a:pt x="1913" y="4106"/>
                    <a:pt x="1756" y="4359"/>
                  </a:cubicBezTo>
                  <a:lnTo>
                    <a:pt x="0" y="7133"/>
                  </a:lnTo>
                  <a:lnTo>
                    <a:pt x="0" y="8764"/>
                  </a:lnTo>
                  <a:lnTo>
                    <a:pt x="3496" y="8764"/>
                  </a:lnTo>
                  <a:lnTo>
                    <a:pt x="3496" y="7133"/>
                  </a:lnTo>
                  <a:lnTo>
                    <a:pt x="1379" y="7133"/>
                  </a:lnTo>
                  <a:lnTo>
                    <a:pt x="2407" y="5518"/>
                  </a:lnTo>
                  <a:cubicBezTo>
                    <a:pt x="2841" y="4838"/>
                    <a:pt x="3125" y="4295"/>
                    <a:pt x="3260" y="3890"/>
                  </a:cubicBezTo>
                  <a:cubicBezTo>
                    <a:pt x="3396" y="3484"/>
                    <a:pt x="3463" y="3047"/>
                    <a:pt x="3463" y="2578"/>
                  </a:cubicBezTo>
                  <a:cubicBezTo>
                    <a:pt x="3463" y="1767"/>
                    <a:pt x="3304" y="1135"/>
                    <a:pt x="2985" y="681"/>
                  </a:cubicBezTo>
                  <a:cubicBezTo>
                    <a:pt x="2666" y="227"/>
                    <a:pt x="2219" y="1"/>
                    <a:pt x="16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2505100" y="1638125"/>
              <a:ext cx="153450" cy="334950"/>
            </a:xfrm>
            <a:custGeom>
              <a:avLst/>
              <a:gdLst/>
              <a:ahLst/>
              <a:cxnLst/>
              <a:rect l="0" t="0" r="0" b="0"/>
              <a:pathLst>
                <a:path w="6138" h="13398" extrusionOk="0">
                  <a:moveTo>
                    <a:pt x="3910" y="1"/>
                  </a:moveTo>
                  <a:cubicBezTo>
                    <a:pt x="2708" y="1"/>
                    <a:pt x="1756" y="602"/>
                    <a:pt x="1054" y="1804"/>
                  </a:cubicBezTo>
                  <a:cubicBezTo>
                    <a:pt x="351" y="3006"/>
                    <a:pt x="0" y="4639"/>
                    <a:pt x="0" y="6703"/>
                  </a:cubicBezTo>
                  <a:cubicBezTo>
                    <a:pt x="0" y="8762"/>
                    <a:pt x="351" y="10392"/>
                    <a:pt x="1054" y="11594"/>
                  </a:cubicBezTo>
                  <a:cubicBezTo>
                    <a:pt x="1756" y="12796"/>
                    <a:pt x="2708" y="13397"/>
                    <a:pt x="3910" y="13397"/>
                  </a:cubicBezTo>
                  <a:cubicBezTo>
                    <a:pt x="4312" y="13397"/>
                    <a:pt x="4699" y="13317"/>
                    <a:pt x="5069" y="13155"/>
                  </a:cubicBezTo>
                  <a:cubicBezTo>
                    <a:pt x="5440" y="12994"/>
                    <a:pt x="5796" y="12755"/>
                    <a:pt x="6137" y="12437"/>
                  </a:cubicBezTo>
                  <a:lnTo>
                    <a:pt x="6137" y="9765"/>
                  </a:lnTo>
                  <a:cubicBezTo>
                    <a:pt x="5793" y="10186"/>
                    <a:pt x="5453" y="10494"/>
                    <a:pt x="5118" y="10690"/>
                  </a:cubicBezTo>
                  <a:cubicBezTo>
                    <a:pt x="4783" y="10886"/>
                    <a:pt x="4430" y="10984"/>
                    <a:pt x="4059" y="10984"/>
                  </a:cubicBezTo>
                  <a:cubicBezTo>
                    <a:pt x="3396" y="10984"/>
                    <a:pt x="2874" y="10604"/>
                    <a:pt x="2494" y="9843"/>
                  </a:cubicBezTo>
                  <a:cubicBezTo>
                    <a:pt x="2114" y="9082"/>
                    <a:pt x="1924" y="8035"/>
                    <a:pt x="1924" y="6703"/>
                  </a:cubicBezTo>
                  <a:cubicBezTo>
                    <a:pt x="1924" y="5366"/>
                    <a:pt x="2114" y="4317"/>
                    <a:pt x="2494" y="3555"/>
                  </a:cubicBezTo>
                  <a:cubicBezTo>
                    <a:pt x="2874" y="2794"/>
                    <a:pt x="3396" y="2414"/>
                    <a:pt x="4059" y="2414"/>
                  </a:cubicBezTo>
                  <a:cubicBezTo>
                    <a:pt x="4430" y="2414"/>
                    <a:pt x="4783" y="2512"/>
                    <a:pt x="5118" y="2708"/>
                  </a:cubicBezTo>
                  <a:cubicBezTo>
                    <a:pt x="5453" y="2904"/>
                    <a:pt x="5793" y="3212"/>
                    <a:pt x="6137" y="3633"/>
                  </a:cubicBezTo>
                  <a:lnTo>
                    <a:pt x="6137" y="961"/>
                  </a:lnTo>
                  <a:cubicBezTo>
                    <a:pt x="5796" y="644"/>
                    <a:pt x="5440" y="405"/>
                    <a:pt x="5069" y="243"/>
                  </a:cubicBezTo>
                  <a:cubicBezTo>
                    <a:pt x="4699" y="82"/>
                    <a:pt x="4312" y="1"/>
                    <a:pt x="39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2688675" y="1643975"/>
              <a:ext cx="161675" cy="322825"/>
            </a:xfrm>
            <a:custGeom>
              <a:avLst/>
              <a:gdLst/>
              <a:ahLst/>
              <a:cxnLst/>
              <a:rect l="0" t="0" r="0" b="0"/>
              <a:pathLst>
                <a:path w="6467" h="12913" extrusionOk="0">
                  <a:moveTo>
                    <a:pt x="1" y="0"/>
                  </a:moveTo>
                  <a:lnTo>
                    <a:pt x="1" y="12913"/>
                  </a:lnTo>
                  <a:lnTo>
                    <a:pt x="1861" y="12913"/>
                  </a:lnTo>
                  <a:lnTo>
                    <a:pt x="1861" y="7438"/>
                  </a:lnTo>
                  <a:lnTo>
                    <a:pt x="4606" y="7438"/>
                  </a:lnTo>
                  <a:lnTo>
                    <a:pt x="4606" y="12913"/>
                  </a:lnTo>
                  <a:lnTo>
                    <a:pt x="6466" y="12913"/>
                  </a:lnTo>
                  <a:lnTo>
                    <a:pt x="6466" y="0"/>
                  </a:lnTo>
                  <a:lnTo>
                    <a:pt x="4606" y="0"/>
                  </a:lnTo>
                  <a:lnTo>
                    <a:pt x="4606" y="4921"/>
                  </a:lnTo>
                  <a:lnTo>
                    <a:pt x="1861" y="4921"/>
                  </a:lnTo>
                  <a:lnTo>
                    <a:pt x="18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2866650" y="1895275"/>
              <a:ext cx="87400" cy="219125"/>
            </a:xfrm>
            <a:custGeom>
              <a:avLst/>
              <a:gdLst/>
              <a:ahLst/>
              <a:cxnLst/>
              <a:rect l="0" t="0" r="0" b="0"/>
              <a:pathLst>
                <a:path w="3496" h="8765" extrusionOk="0">
                  <a:moveTo>
                    <a:pt x="1643" y="1"/>
                  </a:moveTo>
                  <a:cubicBezTo>
                    <a:pt x="1381" y="1"/>
                    <a:pt x="1114" y="44"/>
                    <a:pt x="841" y="131"/>
                  </a:cubicBezTo>
                  <a:cubicBezTo>
                    <a:pt x="568" y="217"/>
                    <a:pt x="292" y="343"/>
                    <a:pt x="13" y="508"/>
                  </a:cubicBezTo>
                  <a:lnTo>
                    <a:pt x="13" y="2399"/>
                  </a:lnTo>
                  <a:cubicBezTo>
                    <a:pt x="275" y="2107"/>
                    <a:pt x="521" y="1887"/>
                    <a:pt x="751" y="1739"/>
                  </a:cubicBezTo>
                  <a:cubicBezTo>
                    <a:pt x="981" y="1591"/>
                    <a:pt x="1192" y="1517"/>
                    <a:pt x="1386" y="1517"/>
                  </a:cubicBezTo>
                  <a:cubicBezTo>
                    <a:pt x="1637" y="1517"/>
                    <a:pt x="1838" y="1640"/>
                    <a:pt x="1990" y="1886"/>
                  </a:cubicBezTo>
                  <a:cubicBezTo>
                    <a:pt x="2141" y="2132"/>
                    <a:pt x="2217" y="2457"/>
                    <a:pt x="2217" y="2861"/>
                  </a:cubicBezTo>
                  <a:cubicBezTo>
                    <a:pt x="2217" y="3122"/>
                    <a:pt x="2179" y="3374"/>
                    <a:pt x="2104" y="3616"/>
                  </a:cubicBezTo>
                  <a:cubicBezTo>
                    <a:pt x="2029" y="3858"/>
                    <a:pt x="1913" y="4106"/>
                    <a:pt x="1756" y="4360"/>
                  </a:cubicBezTo>
                  <a:lnTo>
                    <a:pt x="0" y="7133"/>
                  </a:lnTo>
                  <a:lnTo>
                    <a:pt x="0" y="8765"/>
                  </a:lnTo>
                  <a:lnTo>
                    <a:pt x="3496" y="8765"/>
                  </a:lnTo>
                  <a:lnTo>
                    <a:pt x="3496" y="7133"/>
                  </a:lnTo>
                  <a:lnTo>
                    <a:pt x="1379" y="7133"/>
                  </a:lnTo>
                  <a:lnTo>
                    <a:pt x="2407" y="5519"/>
                  </a:lnTo>
                  <a:cubicBezTo>
                    <a:pt x="2841" y="4838"/>
                    <a:pt x="3125" y="4295"/>
                    <a:pt x="3260" y="3890"/>
                  </a:cubicBezTo>
                  <a:cubicBezTo>
                    <a:pt x="3396" y="3484"/>
                    <a:pt x="3463" y="3047"/>
                    <a:pt x="3463" y="2578"/>
                  </a:cubicBezTo>
                  <a:cubicBezTo>
                    <a:pt x="3463" y="1767"/>
                    <a:pt x="3304" y="1135"/>
                    <a:pt x="2985" y="681"/>
                  </a:cubicBezTo>
                  <a:cubicBezTo>
                    <a:pt x="2666" y="228"/>
                    <a:pt x="2219" y="1"/>
                    <a:pt x="16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2585550" y="974150"/>
              <a:ext cx="25" cy="586750"/>
            </a:xfrm>
            <a:custGeom>
              <a:avLst/>
              <a:gdLst/>
              <a:ahLst/>
              <a:cxnLst/>
              <a:rect l="0" t="0" r="0" b="0"/>
              <a:pathLst>
                <a:path w="1" h="23470" fill="none" extrusionOk="0">
                  <a:moveTo>
                    <a:pt x="1" y="1"/>
                  </a:moveTo>
                  <a:lnTo>
                    <a:pt x="1" y="23469"/>
                  </a:lnTo>
                </a:path>
              </a:pathLst>
            </a:custGeom>
            <a:noFill/>
            <a:ln w="288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1995900" y="75700"/>
              <a:ext cx="161675" cy="322825"/>
            </a:xfrm>
            <a:custGeom>
              <a:avLst/>
              <a:gdLst/>
              <a:ahLst/>
              <a:cxnLst/>
              <a:rect l="0" t="0" r="0" b="0"/>
              <a:pathLst>
                <a:path w="6467" h="12913" extrusionOk="0">
                  <a:moveTo>
                    <a:pt x="0" y="1"/>
                  </a:moveTo>
                  <a:lnTo>
                    <a:pt x="0" y="12913"/>
                  </a:lnTo>
                  <a:lnTo>
                    <a:pt x="1764" y="12913"/>
                  </a:lnTo>
                  <a:lnTo>
                    <a:pt x="1764" y="4057"/>
                  </a:lnTo>
                  <a:lnTo>
                    <a:pt x="4388" y="12913"/>
                  </a:lnTo>
                  <a:lnTo>
                    <a:pt x="6466" y="12913"/>
                  </a:lnTo>
                  <a:lnTo>
                    <a:pt x="6466" y="1"/>
                  </a:lnTo>
                  <a:lnTo>
                    <a:pt x="4702" y="1"/>
                  </a:lnTo>
                  <a:lnTo>
                    <a:pt x="4702" y="8857"/>
                  </a:lnTo>
                  <a:lnTo>
                    <a:pt x="20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1725800" y="75700"/>
              <a:ext cx="161650" cy="322825"/>
            </a:xfrm>
            <a:custGeom>
              <a:avLst/>
              <a:gdLst/>
              <a:ahLst/>
              <a:cxnLst/>
              <a:rect l="0" t="0" r="0" b="0"/>
              <a:pathLst>
                <a:path w="6466" h="12913" extrusionOk="0">
                  <a:moveTo>
                    <a:pt x="0" y="1"/>
                  </a:moveTo>
                  <a:lnTo>
                    <a:pt x="0" y="12913"/>
                  </a:lnTo>
                  <a:lnTo>
                    <a:pt x="1861" y="12913"/>
                  </a:lnTo>
                  <a:lnTo>
                    <a:pt x="1861" y="7438"/>
                  </a:lnTo>
                  <a:lnTo>
                    <a:pt x="4606" y="7438"/>
                  </a:lnTo>
                  <a:lnTo>
                    <a:pt x="4606" y="12913"/>
                  </a:lnTo>
                  <a:lnTo>
                    <a:pt x="6466" y="12913"/>
                  </a:lnTo>
                  <a:lnTo>
                    <a:pt x="6466" y="1"/>
                  </a:lnTo>
                  <a:lnTo>
                    <a:pt x="4606" y="1"/>
                  </a:lnTo>
                  <a:lnTo>
                    <a:pt x="4606" y="4922"/>
                  </a:lnTo>
                  <a:lnTo>
                    <a:pt x="1861" y="4922"/>
                  </a:lnTo>
                  <a:lnTo>
                    <a:pt x="18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1903750" y="327025"/>
              <a:ext cx="87425" cy="219125"/>
            </a:xfrm>
            <a:custGeom>
              <a:avLst/>
              <a:gdLst/>
              <a:ahLst/>
              <a:cxnLst/>
              <a:rect l="0" t="0" r="0" b="0"/>
              <a:pathLst>
                <a:path w="3497" h="8765" extrusionOk="0">
                  <a:moveTo>
                    <a:pt x="1644" y="0"/>
                  </a:moveTo>
                  <a:cubicBezTo>
                    <a:pt x="1382" y="0"/>
                    <a:pt x="1114" y="44"/>
                    <a:pt x="842" y="130"/>
                  </a:cubicBezTo>
                  <a:cubicBezTo>
                    <a:pt x="569" y="216"/>
                    <a:pt x="293" y="342"/>
                    <a:pt x="14" y="508"/>
                  </a:cubicBezTo>
                  <a:lnTo>
                    <a:pt x="14" y="2399"/>
                  </a:lnTo>
                  <a:cubicBezTo>
                    <a:pt x="276" y="2107"/>
                    <a:pt x="522" y="1887"/>
                    <a:pt x="751" y="1739"/>
                  </a:cubicBezTo>
                  <a:cubicBezTo>
                    <a:pt x="981" y="1591"/>
                    <a:pt x="1193" y="1517"/>
                    <a:pt x="1386" y="1517"/>
                  </a:cubicBezTo>
                  <a:cubicBezTo>
                    <a:pt x="1637" y="1517"/>
                    <a:pt x="1839" y="1640"/>
                    <a:pt x="1990" y="1886"/>
                  </a:cubicBezTo>
                  <a:cubicBezTo>
                    <a:pt x="2142" y="2132"/>
                    <a:pt x="2217" y="2456"/>
                    <a:pt x="2217" y="2860"/>
                  </a:cubicBezTo>
                  <a:cubicBezTo>
                    <a:pt x="2217" y="3121"/>
                    <a:pt x="2180" y="3373"/>
                    <a:pt x="2104" y="3615"/>
                  </a:cubicBezTo>
                  <a:cubicBezTo>
                    <a:pt x="2029" y="3857"/>
                    <a:pt x="1913" y="4105"/>
                    <a:pt x="1757" y="4359"/>
                  </a:cubicBezTo>
                  <a:lnTo>
                    <a:pt x="1" y="7132"/>
                  </a:lnTo>
                  <a:lnTo>
                    <a:pt x="1" y="8764"/>
                  </a:lnTo>
                  <a:lnTo>
                    <a:pt x="3496" y="8764"/>
                  </a:lnTo>
                  <a:lnTo>
                    <a:pt x="3496" y="7132"/>
                  </a:lnTo>
                  <a:lnTo>
                    <a:pt x="1380" y="7132"/>
                  </a:lnTo>
                  <a:lnTo>
                    <a:pt x="2407" y="5518"/>
                  </a:lnTo>
                  <a:cubicBezTo>
                    <a:pt x="2841" y="4838"/>
                    <a:pt x="3126" y="4295"/>
                    <a:pt x="3261" y="3889"/>
                  </a:cubicBezTo>
                  <a:cubicBezTo>
                    <a:pt x="3396" y="3484"/>
                    <a:pt x="3464" y="3046"/>
                    <a:pt x="3464" y="2578"/>
                  </a:cubicBezTo>
                  <a:cubicBezTo>
                    <a:pt x="3464" y="1766"/>
                    <a:pt x="3305" y="1134"/>
                    <a:pt x="2986" y="681"/>
                  </a:cubicBezTo>
                  <a:cubicBezTo>
                    <a:pt x="2667" y="227"/>
                    <a:pt x="2219" y="0"/>
                    <a:pt x="16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2195875" y="343150"/>
              <a:ext cx="268050" cy="280475"/>
            </a:xfrm>
            <a:custGeom>
              <a:avLst/>
              <a:gdLst/>
              <a:ahLst/>
              <a:cxnLst/>
              <a:rect l="0" t="0" r="0" b="0"/>
              <a:pathLst>
                <a:path w="10722" h="11219" fill="none" extrusionOk="0">
                  <a:moveTo>
                    <a:pt x="10722" y="11219"/>
                  </a:moveTo>
                  <a:lnTo>
                    <a:pt x="0" y="1"/>
                  </a:lnTo>
                </a:path>
              </a:pathLst>
            </a:custGeom>
            <a:noFill/>
            <a:ln w="288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1993825" y="2164275"/>
              <a:ext cx="161675" cy="322825"/>
            </a:xfrm>
            <a:custGeom>
              <a:avLst/>
              <a:gdLst/>
              <a:ahLst/>
              <a:cxnLst/>
              <a:rect l="0" t="0" r="0" b="0"/>
              <a:pathLst>
                <a:path w="6467" h="12913" extrusionOk="0">
                  <a:moveTo>
                    <a:pt x="1" y="0"/>
                  </a:moveTo>
                  <a:lnTo>
                    <a:pt x="1" y="12912"/>
                  </a:lnTo>
                  <a:lnTo>
                    <a:pt x="1765" y="12912"/>
                  </a:lnTo>
                  <a:lnTo>
                    <a:pt x="1765" y="4056"/>
                  </a:lnTo>
                  <a:lnTo>
                    <a:pt x="4389" y="12912"/>
                  </a:lnTo>
                  <a:lnTo>
                    <a:pt x="6467" y="12912"/>
                  </a:lnTo>
                  <a:lnTo>
                    <a:pt x="6467" y="0"/>
                  </a:lnTo>
                  <a:lnTo>
                    <a:pt x="4703" y="0"/>
                  </a:lnTo>
                  <a:lnTo>
                    <a:pt x="4703" y="8856"/>
                  </a:lnTo>
                  <a:lnTo>
                    <a:pt x="20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1723725" y="2164275"/>
              <a:ext cx="161675" cy="322825"/>
            </a:xfrm>
            <a:custGeom>
              <a:avLst/>
              <a:gdLst/>
              <a:ahLst/>
              <a:cxnLst/>
              <a:rect l="0" t="0" r="0" b="0"/>
              <a:pathLst>
                <a:path w="6467" h="12913" extrusionOk="0">
                  <a:moveTo>
                    <a:pt x="1" y="0"/>
                  </a:moveTo>
                  <a:lnTo>
                    <a:pt x="1" y="12912"/>
                  </a:lnTo>
                  <a:lnTo>
                    <a:pt x="1861" y="12912"/>
                  </a:lnTo>
                  <a:lnTo>
                    <a:pt x="1861" y="7438"/>
                  </a:lnTo>
                  <a:lnTo>
                    <a:pt x="4606" y="7438"/>
                  </a:lnTo>
                  <a:lnTo>
                    <a:pt x="4606" y="12912"/>
                  </a:lnTo>
                  <a:lnTo>
                    <a:pt x="6467" y="12912"/>
                  </a:lnTo>
                  <a:lnTo>
                    <a:pt x="6467" y="0"/>
                  </a:lnTo>
                  <a:lnTo>
                    <a:pt x="4606" y="0"/>
                  </a:lnTo>
                  <a:lnTo>
                    <a:pt x="4606" y="4921"/>
                  </a:lnTo>
                  <a:lnTo>
                    <a:pt x="1861" y="4921"/>
                  </a:lnTo>
                  <a:lnTo>
                    <a:pt x="18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1901700" y="2415575"/>
              <a:ext cx="87400" cy="219125"/>
            </a:xfrm>
            <a:custGeom>
              <a:avLst/>
              <a:gdLst/>
              <a:ahLst/>
              <a:cxnLst/>
              <a:rect l="0" t="0" r="0" b="0"/>
              <a:pathLst>
                <a:path w="3496" h="8765" extrusionOk="0">
                  <a:moveTo>
                    <a:pt x="1643" y="1"/>
                  </a:moveTo>
                  <a:cubicBezTo>
                    <a:pt x="1381" y="1"/>
                    <a:pt x="1114" y="44"/>
                    <a:pt x="841" y="130"/>
                  </a:cubicBezTo>
                  <a:cubicBezTo>
                    <a:pt x="568" y="217"/>
                    <a:pt x="292" y="343"/>
                    <a:pt x="13" y="508"/>
                  </a:cubicBezTo>
                  <a:lnTo>
                    <a:pt x="13" y="2399"/>
                  </a:lnTo>
                  <a:cubicBezTo>
                    <a:pt x="275" y="2107"/>
                    <a:pt x="521" y="1887"/>
                    <a:pt x="751" y="1739"/>
                  </a:cubicBezTo>
                  <a:cubicBezTo>
                    <a:pt x="981" y="1591"/>
                    <a:pt x="1192" y="1517"/>
                    <a:pt x="1386" y="1517"/>
                  </a:cubicBezTo>
                  <a:cubicBezTo>
                    <a:pt x="1637" y="1517"/>
                    <a:pt x="1838" y="1640"/>
                    <a:pt x="1990" y="1886"/>
                  </a:cubicBezTo>
                  <a:cubicBezTo>
                    <a:pt x="2141" y="2132"/>
                    <a:pt x="2217" y="2457"/>
                    <a:pt x="2217" y="2860"/>
                  </a:cubicBezTo>
                  <a:cubicBezTo>
                    <a:pt x="2217" y="3122"/>
                    <a:pt x="2179" y="3374"/>
                    <a:pt x="2104" y="3616"/>
                  </a:cubicBezTo>
                  <a:cubicBezTo>
                    <a:pt x="2029" y="3858"/>
                    <a:pt x="1913" y="4106"/>
                    <a:pt x="1756" y="4360"/>
                  </a:cubicBezTo>
                  <a:lnTo>
                    <a:pt x="0" y="7133"/>
                  </a:lnTo>
                  <a:lnTo>
                    <a:pt x="0" y="8764"/>
                  </a:lnTo>
                  <a:lnTo>
                    <a:pt x="3496" y="8764"/>
                  </a:lnTo>
                  <a:lnTo>
                    <a:pt x="3496" y="7133"/>
                  </a:lnTo>
                  <a:lnTo>
                    <a:pt x="1379" y="7133"/>
                  </a:lnTo>
                  <a:lnTo>
                    <a:pt x="2407" y="5518"/>
                  </a:lnTo>
                  <a:cubicBezTo>
                    <a:pt x="2841" y="4838"/>
                    <a:pt x="3125" y="4295"/>
                    <a:pt x="3261" y="3890"/>
                  </a:cubicBezTo>
                  <a:cubicBezTo>
                    <a:pt x="3396" y="3484"/>
                    <a:pt x="3464" y="3047"/>
                    <a:pt x="3464" y="2578"/>
                  </a:cubicBezTo>
                  <a:cubicBezTo>
                    <a:pt x="3464" y="1767"/>
                    <a:pt x="3304" y="1135"/>
                    <a:pt x="2985" y="681"/>
                  </a:cubicBezTo>
                  <a:cubicBezTo>
                    <a:pt x="2666" y="227"/>
                    <a:pt x="2219" y="1"/>
                    <a:pt x="16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2193800" y="1911425"/>
              <a:ext cx="268075" cy="276775"/>
            </a:xfrm>
            <a:custGeom>
              <a:avLst/>
              <a:gdLst/>
              <a:ahLst/>
              <a:cxnLst/>
              <a:rect l="0" t="0" r="0" b="0"/>
              <a:pathLst>
                <a:path w="10723" h="11071" fill="none" extrusionOk="0">
                  <a:moveTo>
                    <a:pt x="10722" y="1"/>
                  </a:moveTo>
                  <a:lnTo>
                    <a:pt x="1" y="11071"/>
                  </a:lnTo>
                </a:path>
              </a:pathLst>
            </a:custGeom>
            <a:noFill/>
            <a:ln w="288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630950" y="75700"/>
              <a:ext cx="161675" cy="322825"/>
            </a:xfrm>
            <a:custGeom>
              <a:avLst/>
              <a:gdLst/>
              <a:ahLst/>
              <a:cxnLst/>
              <a:rect l="0" t="0" r="0" b="0"/>
              <a:pathLst>
                <a:path w="6467" h="12913" extrusionOk="0">
                  <a:moveTo>
                    <a:pt x="0" y="1"/>
                  </a:moveTo>
                  <a:lnTo>
                    <a:pt x="0" y="12913"/>
                  </a:lnTo>
                  <a:lnTo>
                    <a:pt x="1764" y="12913"/>
                  </a:lnTo>
                  <a:lnTo>
                    <a:pt x="1764" y="4057"/>
                  </a:lnTo>
                  <a:lnTo>
                    <a:pt x="4388" y="12913"/>
                  </a:lnTo>
                  <a:lnTo>
                    <a:pt x="6466" y="12913"/>
                  </a:lnTo>
                  <a:lnTo>
                    <a:pt x="6466" y="1"/>
                  </a:lnTo>
                  <a:lnTo>
                    <a:pt x="4702" y="1"/>
                  </a:lnTo>
                  <a:lnTo>
                    <a:pt x="4702" y="8857"/>
                  </a:lnTo>
                  <a:lnTo>
                    <a:pt x="20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816525" y="75700"/>
              <a:ext cx="161650" cy="322825"/>
            </a:xfrm>
            <a:custGeom>
              <a:avLst/>
              <a:gdLst/>
              <a:ahLst/>
              <a:cxnLst/>
              <a:rect l="0" t="0" r="0" b="0"/>
              <a:pathLst>
                <a:path w="6466" h="12913" extrusionOk="0">
                  <a:moveTo>
                    <a:pt x="0" y="1"/>
                  </a:moveTo>
                  <a:lnTo>
                    <a:pt x="0" y="12913"/>
                  </a:lnTo>
                  <a:lnTo>
                    <a:pt x="1861" y="12913"/>
                  </a:lnTo>
                  <a:lnTo>
                    <a:pt x="1861" y="7438"/>
                  </a:lnTo>
                  <a:lnTo>
                    <a:pt x="4605" y="7438"/>
                  </a:lnTo>
                  <a:lnTo>
                    <a:pt x="4605" y="12913"/>
                  </a:lnTo>
                  <a:lnTo>
                    <a:pt x="6466" y="12913"/>
                  </a:lnTo>
                  <a:lnTo>
                    <a:pt x="6466" y="1"/>
                  </a:lnTo>
                  <a:lnTo>
                    <a:pt x="4605" y="1"/>
                  </a:lnTo>
                  <a:lnTo>
                    <a:pt x="4605" y="4922"/>
                  </a:lnTo>
                  <a:lnTo>
                    <a:pt x="1861" y="4922"/>
                  </a:lnTo>
                  <a:lnTo>
                    <a:pt x="18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994475" y="327025"/>
              <a:ext cx="87425" cy="219125"/>
            </a:xfrm>
            <a:custGeom>
              <a:avLst/>
              <a:gdLst/>
              <a:ahLst/>
              <a:cxnLst/>
              <a:rect l="0" t="0" r="0" b="0"/>
              <a:pathLst>
                <a:path w="3497" h="8765" extrusionOk="0">
                  <a:moveTo>
                    <a:pt x="1644" y="0"/>
                  </a:moveTo>
                  <a:cubicBezTo>
                    <a:pt x="1382" y="0"/>
                    <a:pt x="1114" y="44"/>
                    <a:pt x="841" y="130"/>
                  </a:cubicBezTo>
                  <a:cubicBezTo>
                    <a:pt x="569" y="216"/>
                    <a:pt x="293" y="342"/>
                    <a:pt x="14" y="508"/>
                  </a:cubicBezTo>
                  <a:lnTo>
                    <a:pt x="14" y="2399"/>
                  </a:lnTo>
                  <a:cubicBezTo>
                    <a:pt x="276" y="2107"/>
                    <a:pt x="521" y="1887"/>
                    <a:pt x="751" y="1739"/>
                  </a:cubicBezTo>
                  <a:cubicBezTo>
                    <a:pt x="981" y="1591"/>
                    <a:pt x="1193" y="1517"/>
                    <a:pt x="1386" y="1517"/>
                  </a:cubicBezTo>
                  <a:cubicBezTo>
                    <a:pt x="1637" y="1517"/>
                    <a:pt x="1839" y="1640"/>
                    <a:pt x="1990" y="1886"/>
                  </a:cubicBezTo>
                  <a:cubicBezTo>
                    <a:pt x="2141" y="2132"/>
                    <a:pt x="2217" y="2456"/>
                    <a:pt x="2217" y="2860"/>
                  </a:cubicBezTo>
                  <a:cubicBezTo>
                    <a:pt x="2217" y="3121"/>
                    <a:pt x="2180" y="3373"/>
                    <a:pt x="2104" y="3615"/>
                  </a:cubicBezTo>
                  <a:cubicBezTo>
                    <a:pt x="2029" y="3857"/>
                    <a:pt x="1913" y="4105"/>
                    <a:pt x="1756" y="4359"/>
                  </a:cubicBezTo>
                  <a:lnTo>
                    <a:pt x="1" y="7132"/>
                  </a:lnTo>
                  <a:lnTo>
                    <a:pt x="1" y="8764"/>
                  </a:lnTo>
                  <a:lnTo>
                    <a:pt x="3496" y="8764"/>
                  </a:lnTo>
                  <a:lnTo>
                    <a:pt x="3496" y="7132"/>
                  </a:lnTo>
                  <a:lnTo>
                    <a:pt x="1379" y="7132"/>
                  </a:lnTo>
                  <a:lnTo>
                    <a:pt x="2407" y="5518"/>
                  </a:lnTo>
                  <a:cubicBezTo>
                    <a:pt x="2841" y="4838"/>
                    <a:pt x="3126" y="4295"/>
                    <a:pt x="3261" y="3889"/>
                  </a:cubicBezTo>
                  <a:cubicBezTo>
                    <a:pt x="3396" y="3484"/>
                    <a:pt x="3464" y="3046"/>
                    <a:pt x="3464" y="2578"/>
                  </a:cubicBezTo>
                  <a:cubicBezTo>
                    <a:pt x="3464" y="1766"/>
                    <a:pt x="3304" y="1134"/>
                    <a:pt x="2985" y="681"/>
                  </a:cubicBezTo>
                  <a:cubicBezTo>
                    <a:pt x="2667" y="227"/>
                    <a:pt x="2219" y="0"/>
                    <a:pt x="16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39125" y="590175"/>
              <a:ext cx="153450" cy="334925"/>
            </a:xfrm>
            <a:custGeom>
              <a:avLst/>
              <a:gdLst/>
              <a:ahLst/>
              <a:cxnLst/>
              <a:rect l="0" t="0" r="0" b="0"/>
              <a:pathLst>
                <a:path w="6138" h="13397" extrusionOk="0">
                  <a:moveTo>
                    <a:pt x="3909" y="0"/>
                  </a:moveTo>
                  <a:cubicBezTo>
                    <a:pt x="2708" y="0"/>
                    <a:pt x="1756" y="601"/>
                    <a:pt x="1054" y="1803"/>
                  </a:cubicBezTo>
                  <a:cubicBezTo>
                    <a:pt x="351" y="3005"/>
                    <a:pt x="0" y="4639"/>
                    <a:pt x="0" y="6703"/>
                  </a:cubicBezTo>
                  <a:cubicBezTo>
                    <a:pt x="0" y="8761"/>
                    <a:pt x="351" y="10391"/>
                    <a:pt x="1054" y="11593"/>
                  </a:cubicBezTo>
                  <a:cubicBezTo>
                    <a:pt x="1756" y="12796"/>
                    <a:pt x="2708" y="13397"/>
                    <a:pt x="3909" y="13397"/>
                  </a:cubicBezTo>
                  <a:cubicBezTo>
                    <a:pt x="4312" y="13397"/>
                    <a:pt x="4699" y="13316"/>
                    <a:pt x="5069" y="13154"/>
                  </a:cubicBezTo>
                  <a:cubicBezTo>
                    <a:pt x="5440" y="12993"/>
                    <a:pt x="5796" y="12754"/>
                    <a:pt x="6137" y="12437"/>
                  </a:cubicBezTo>
                  <a:lnTo>
                    <a:pt x="6137" y="9764"/>
                  </a:lnTo>
                  <a:cubicBezTo>
                    <a:pt x="5793" y="10185"/>
                    <a:pt x="5453" y="10494"/>
                    <a:pt x="5118" y="10690"/>
                  </a:cubicBezTo>
                  <a:cubicBezTo>
                    <a:pt x="4783" y="10886"/>
                    <a:pt x="4430" y="10984"/>
                    <a:pt x="4059" y="10984"/>
                  </a:cubicBezTo>
                  <a:cubicBezTo>
                    <a:pt x="3396" y="10984"/>
                    <a:pt x="2874" y="10603"/>
                    <a:pt x="2494" y="9842"/>
                  </a:cubicBezTo>
                  <a:cubicBezTo>
                    <a:pt x="2113" y="9081"/>
                    <a:pt x="1923" y="8035"/>
                    <a:pt x="1923" y="6703"/>
                  </a:cubicBezTo>
                  <a:cubicBezTo>
                    <a:pt x="1923" y="5365"/>
                    <a:pt x="2113" y="4316"/>
                    <a:pt x="2494" y="3555"/>
                  </a:cubicBezTo>
                  <a:cubicBezTo>
                    <a:pt x="2874" y="2794"/>
                    <a:pt x="3396" y="2413"/>
                    <a:pt x="4059" y="2413"/>
                  </a:cubicBezTo>
                  <a:cubicBezTo>
                    <a:pt x="4430" y="2413"/>
                    <a:pt x="4783" y="2511"/>
                    <a:pt x="5118" y="2707"/>
                  </a:cubicBezTo>
                  <a:cubicBezTo>
                    <a:pt x="5453" y="2903"/>
                    <a:pt x="5793" y="3212"/>
                    <a:pt x="6137" y="3632"/>
                  </a:cubicBezTo>
                  <a:lnTo>
                    <a:pt x="6137" y="960"/>
                  </a:lnTo>
                  <a:cubicBezTo>
                    <a:pt x="5796" y="643"/>
                    <a:pt x="5440" y="404"/>
                    <a:pt x="5069" y="242"/>
                  </a:cubicBezTo>
                  <a:cubicBezTo>
                    <a:pt x="4699" y="81"/>
                    <a:pt x="4312" y="0"/>
                    <a:pt x="39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222700" y="596000"/>
              <a:ext cx="161675" cy="322825"/>
            </a:xfrm>
            <a:custGeom>
              <a:avLst/>
              <a:gdLst/>
              <a:ahLst/>
              <a:cxnLst/>
              <a:rect l="0" t="0" r="0" b="0"/>
              <a:pathLst>
                <a:path w="6467" h="12913" extrusionOk="0">
                  <a:moveTo>
                    <a:pt x="0" y="1"/>
                  </a:moveTo>
                  <a:lnTo>
                    <a:pt x="0" y="12913"/>
                  </a:lnTo>
                  <a:lnTo>
                    <a:pt x="1861" y="12913"/>
                  </a:lnTo>
                  <a:lnTo>
                    <a:pt x="1861" y="7438"/>
                  </a:lnTo>
                  <a:lnTo>
                    <a:pt x="4606" y="7438"/>
                  </a:lnTo>
                  <a:lnTo>
                    <a:pt x="4606" y="12913"/>
                  </a:lnTo>
                  <a:lnTo>
                    <a:pt x="6466" y="12913"/>
                  </a:lnTo>
                  <a:lnTo>
                    <a:pt x="6466" y="1"/>
                  </a:lnTo>
                  <a:lnTo>
                    <a:pt x="4606" y="1"/>
                  </a:lnTo>
                  <a:lnTo>
                    <a:pt x="4606" y="4922"/>
                  </a:lnTo>
                  <a:lnTo>
                    <a:pt x="1861" y="4922"/>
                  </a:lnTo>
                  <a:lnTo>
                    <a:pt x="18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400675" y="847325"/>
              <a:ext cx="87400" cy="219100"/>
            </a:xfrm>
            <a:custGeom>
              <a:avLst/>
              <a:gdLst/>
              <a:ahLst/>
              <a:cxnLst/>
              <a:rect l="0" t="0" r="0" b="0"/>
              <a:pathLst>
                <a:path w="3496" h="8764" extrusionOk="0">
                  <a:moveTo>
                    <a:pt x="1643" y="0"/>
                  </a:moveTo>
                  <a:cubicBezTo>
                    <a:pt x="1381" y="0"/>
                    <a:pt x="1114" y="43"/>
                    <a:pt x="841" y="130"/>
                  </a:cubicBezTo>
                  <a:cubicBezTo>
                    <a:pt x="568" y="216"/>
                    <a:pt x="292" y="342"/>
                    <a:pt x="13" y="507"/>
                  </a:cubicBezTo>
                  <a:lnTo>
                    <a:pt x="13" y="2399"/>
                  </a:lnTo>
                  <a:cubicBezTo>
                    <a:pt x="275" y="2106"/>
                    <a:pt x="521" y="1886"/>
                    <a:pt x="751" y="1738"/>
                  </a:cubicBezTo>
                  <a:cubicBezTo>
                    <a:pt x="980" y="1590"/>
                    <a:pt x="1192" y="1516"/>
                    <a:pt x="1385" y="1516"/>
                  </a:cubicBezTo>
                  <a:cubicBezTo>
                    <a:pt x="1637" y="1516"/>
                    <a:pt x="1838" y="1639"/>
                    <a:pt x="1989" y="1885"/>
                  </a:cubicBezTo>
                  <a:cubicBezTo>
                    <a:pt x="2141" y="2131"/>
                    <a:pt x="2217" y="2456"/>
                    <a:pt x="2217" y="2860"/>
                  </a:cubicBezTo>
                  <a:cubicBezTo>
                    <a:pt x="2217" y="3121"/>
                    <a:pt x="2179" y="3373"/>
                    <a:pt x="2104" y="3615"/>
                  </a:cubicBezTo>
                  <a:cubicBezTo>
                    <a:pt x="2029" y="3857"/>
                    <a:pt x="1913" y="4105"/>
                    <a:pt x="1756" y="4359"/>
                  </a:cubicBezTo>
                  <a:lnTo>
                    <a:pt x="0" y="7132"/>
                  </a:lnTo>
                  <a:lnTo>
                    <a:pt x="0" y="8764"/>
                  </a:lnTo>
                  <a:lnTo>
                    <a:pt x="3495" y="8764"/>
                  </a:lnTo>
                  <a:lnTo>
                    <a:pt x="3495" y="7132"/>
                  </a:lnTo>
                  <a:lnTo>
                    <a:pt x="1379" y="7132"/>
                  </a:lnTo>
                  <a:lnTo>
                    <a:pt x="2407" y="5518"/>
                  </a:lnTo>
                  <a:cubicBezTo>
                    <a:pt x="2840" y="4837"/>
                    <a:pt x="3125" y="4295"/>
                    <a:pt x="3260" y="3889"/>
                  </a:cubicBezTo>
                  <a:cubicBezTo>
                    <a:pt x="3396" y="3483"/>
                    <a:pt x="3463" y="3046"/>
                    <a:pt x="3463" y="2577"/>
                  </a:cubicBezTo>
                  <a:cubicBezTo>
                    <a:pt x="3463" y="1766"/>
                    <a:pt x="3304" y="1134"/>
                    <a:pt x="2985" y="680"/>
                  </a:cubicBezTo>
                  <a:cubicBezTo>
                    <a:pt x="2666" y="227"/>
                    <a:pt x="2219" y="0"/>
                    <a:pt x="16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371125" y="343150"/>
              <a:ext cx="220650" cy="173475"/>
            </a:xfrm>
            <a:custGeom>
              <a:avLst/>
              <a:gdLst/>
              <a:ahLst/>
              <a:cxnLst/>
              <a:rect l="0" t="0" r="0" b="0"/>
              <a:pathLst>
                <a:path w="8826" h="6939" fill="none" extrusionOk="0">
                  <a:moveTo>
                    <a:pt x="8825" y="1"/>
                  </a:moveTo>
                  <a:lnTo>
                    <a:pt x="0" y="6938"/>
                  </a:lnTo>
                </a:path>
              </a:pathLst>
            </a:custGeom>
            <a:noFill/>
            <a:ln w="288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39125" y="1634450"/>
              <a:ext cx="153450" cy="334925"/>
            </a:xfrm>
            <a:custGeom>
              <a:avLst/>
              <a:gdLst/>
              <a:ahLst/>
              <a:cxnLst/>
              <a:rect l="0" t="0" r="0" b="0"/>
              <a:pathLst>
                <a:path w="6138" h="13397" extrusionOk="0">
                  <a:moveTo>
                    <a:pt x="3909" y="0"/>
                  </a:moveTo>
                  <a:cubicBezTo>
                    <a:pt x="2708" y="0"/>
                    <a:pt x="1756" y="601"/>
                    <a:pt x="1054" y="1804"/>
                  </a:cubicBezTo>
                  <a:cubicBezTo>
                    <a:pt x="351" y="3006"/>
                    <a:pt x="0" y="4639"/>
                    <a:pt x="0" y="6703"/>
                  </a:cubicBezTo>
                  <a:cubicBezTo>
                    <a:pt x="0" y="8761"/>
                    <a:pt x="351" y="10391"/>
                    <a:pt x="1054" y="11594"/>
                  </a:cubicBezTo>
                  <a:cubicBezTo>
                    <a:pt x="1756" y="12796"/>
                    <a:pt x="2708" y="13397"/>
                    <a:pt x="3909" y="13397"/>
                  </a:cubicBezTo>
                  <a:cubicBezTo>
                    <a:pt x="4312" y="13397"/>
                    <a:pt x="4699" y="13316"/>
                    <a:pt x="5069" y="13155"/>
                  </a:cubicBezTo>
                  <a:cubicBezTo>
                    <a:pt x="5440" y="12993"/>
                    <a:pt x="5796" y="12754"/>
                    <a:pt x="6137" y="12437"/>
                  </a:cubicBezTo>
                  <a:lnTo>
                    <a:pt x="6137" y="9764"/>
                  </a:lnTo>
                  <a:cubicBezTo>
                    <a:pt x="5793" y="10185"/>
                    <a:pt x="5453" y="10494"/>
                    <a:pt x="5118" y="10690"/>
                  </a:cubicBezTo>
                  <a:cubicBezTo>
                    <a:pt x="4783" y="10886"/>
                    <a:pt x="4430" y="10984"/>
                    <a:pt x="4059" y="10984"/>
                  </a:cubicBezTo>
                  <a:cubicBezTo>
                    <a:pt x="3396" y="10984"/>
                    <a:pt x="2874" y="10603"/>
                    <a:pt x="2494" y="9842"/>
                  </a:cubicBezTo>
                  <a:cubicBezTo>
                    <a:pt x="2113" y="9081"/>
                    <a:pt x="1923" y="8035"/>
                    <a:pt x="1923" y="6703"/>
                  </a:cubicBezTo>
                  <a:cubicBezTo>
                    <a:pt x="1923" y="5365"/>
                    <a:pt x="2113" y="4316"/>
                    <a:pt x="2494" y="3555"/>
                  </a:cubicBezTo>
                  <a:cubicBezTo>
                    <a:pt x="2874" y="2794"/>
                    <a:pt x="3396" y="2413"/>
                    <a:pt x="4059" y="2413"/>
                  </a:cubicBezTo>
                  <a:cubicBezTo>
                    <a:pt x="4430" y="2413"/>
                    <a:pt x="4783" y="2511"/>
                    <a:pt x="5118" y="2707"/>
                  </a:cubicBezTo>
                  <a:cubicBezTo>
                    <a:pt x="5453" y="2903"/>
                    <a:pt x="5793" y="3212"/>
                    <a:pt x="6137" y="3633"/>
                  </a:cubicBezTo>
                  <a:lnTo>
                    <a:pt x="6137" y="960"/>
                  </a:lnTo>
                  <a:cubicBezTo>
                    <a:pt x="5796" y="643"/>
                    <a:pt x="5440" y="404"/>
                    <a:pt x="5069" y="243"/>
                  </a:cubicBezTo>
                  <a:cubicBezTo>
                    <a:pt x="4699" y="81"/>
                    <a:pt x="4312" y="0"/>
                    <a:pt x="39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222700" y="1640275"/>
              <a:ext cx="161675" cy="322825"/>
            </a:xfrm>
            <a:custGeom>
              <a:avLst/>
              <a:gdLst/>
              <a:ahLst/>
              <a:cxnLst/>
              <a:rect l="0" t="0" r="0" b="0"/>
              <a:pathLst>
                <a:path w="6467" h="12913" extrusionOk="0">
                  <a:moveTo>
                    <a:pt x="0" y="1"/>
                  </a:moveTo>
                  <a:lnTo>
                    <a:pt x="0" y="12913"/>
                  </a:lnTo>
                  <a:lnTo>
                    <a:pt x="1861" y="12913"/>
                  </a:lnTo>
                  <a:lnTo>
                    <a:pt x="1861" y="7439"/>
                  </a:lnTo>
                  <a:lnTo>
                    <a:pt x="4606" y="7439"/>
                  </a:lnTo>
                  <a:lnTo>
                    <a:pt x="4606" y="12913"/>
                  </a:lnTo>
                  <a:lnTo>
                    <a:pt x="6466" y="12913"/>
                  </a:lnTo>
                  <a:lnTo>
                    <a:pt x="6466" y="1"/>
                  </a:lnTo>
                  <a:lnTo>
                    <a:pt x="4606" y="1"/>
                  </a:lnTo>
                  <a:lnTo>
                    <a:pt x="4606" y="4922"/>
                  </a:lnTo>
                  <a:lnTo>
                    <a:pt x="1861" y="4922"/>
                  </a:lnTo>
                  <a:lnTo>
                    <a:pt x="18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400675" y="1891600"/>
              <a:ext cx="87400" cy="219125"/>
            </a:xfrm>
            <a:custGeom>
              <a:avLst/>
              <a:gdLst/>
              <a:ahLst/>
              <a:cxnLst/>
              <a:rect l="0" t="0" r="0" b="0"/>
              <a:pathLst>
                <a:path w="3496" h="8765" extrusionOk="0">
                  <a:moveTo>
                    <a:pt x="1643" y="0"/>
                  </a:moveTo>
                  <a:cubicBezTo>
                    <a:pt x="1381" y="0"/>
                    <a:pt x="1114" y="44"/>
                    <a:pt x="841" y="130"/>
                  </a:cubicBezTo>
                  <a:cubicBezTo>
                    <a:pt x="568" y="217"/>
                    <a:pt x="292" y="342"/>
                    <a:pt x="13" y="508"/>
                  </a:cubicBezTo>
                  <a:lnTo>
                    <a:pt x="13" y="2399"/>
                  </a:lnTo>
                  <a:cubicBezTo>
                    <a:pt x="275" y="2107"/>
                    <a:pt x="521" y="1887"/>
                    <a:pt x="751" y="1739"/>
                  </a:cubicBezTo>
                  <a:cubicBezTo>
                    <a:pt x="980" y="1591"/>
                    <a:pt x="1192" y="1517"/>
                    <a:pt x="1385" y="1517"/>
                  </a:cubicBezTo>
                  <a:cubicBezTo>
                    <a:pt x="1637" y="1517"/>
                    <a:pt x="1838" y="1640"/>
                    <a:pt x="1989" y="1886"/>
                  </a:cubicBezTo>
                  <a:cubicBezTo>
                    <a:pt x="2141" y="2132"/>
                    <a:pt x="2217" y="2456"/>
                    <a:pt x="2217" y="2860"/>
                  </a:cubicBezTo>
                  <a:cubicBezTo>
                    <a:pt x="2217" y="3121"/>
                    <a:pt x="2179" y="3373"/>
                    <a:pt x="2104" y="3615"/>
                  </a:cubicBezTo>
                  <a:cubicBezTo>
                    <a:pt x="2029" y="3858"/>
                    <a:pt x="1913" y="4105"/>
                    <a:pt x="1756" y="4359"/>
                  </a:cubicBezTo>
                  <a:lnTo>
                    <a:pt x="0" y="7132"/>
                  </a:lnTo>
                  <a:lnTo>
                    <a:pt x="0" y="8764"/>
                  </a:lnTo>
                  <a:lnTo>
                    <a:pt x="3495" y="8764"/>
                  </a:lnTo>
                  <a:lnTo>
                    <a:pt x="3495" y="7132"/>
                  </a:lnTo>
                  <a:lnTo>
                    <a:pt x="1379" y="7132"/>
                  </a:lnTo>
                  <a:lnTo>
                    <a:pt x="2407" y="5518"/>
                  </a:lnTo>
                  <a:cubicBezTo>
                    <a:pt x="2840" y="4838"/>
                    <a:pt x="3125" y="4295"/>
                    <a:pt x="3260" y="3889"/>
                  </a:cubicBezTo>
                  <a:cubicBezTo>
                    <a:pt x="3396" y="3484"/>
                    <a:pt x="3463" y="3046"/>
                    <a:pt x="3463" y="2578"/>
                  </a:cubicBezTo>
                  <a:cubicBezTo>
                    <a:pt x="3463" y="1766"/>
                    <a:pt x="3304" y="1134"/>
                    <a:pt x="2985" y="681"/>
                  </a:cubicBezTo>
                  <a:cubicBezTo>
                    <a:pt x="2666" y="227"/>
                    <a:pt x="2219" y="0"/>
                    <a:pt x="16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119575" y="970475"/>
              <a:ext cx="25" cy="586725"/>
            </a:xfrm>
            <a:custGeom>
              <a:avLst/>
              <a:gdLst/>
              <a:ahLst/>
              <a:cxnLst/>
              <a:rect l="0" t="0" r="0" b="0"/>
              <a:pathLst>
                <a:path w="1" h="23469" fill="none" extrusionOk="0">
                  <a:moveTo>
                    <a:pt x="1" y="0"/>
                  </a:moveTo>
                  <a:lnTo>
                    <a:pt x="1" y="23469"/>
                  </a:lnTo>
                </a:path>
              </a:pathLst>
            </a:custGeom>
            <a:noFill/>
            <a:ln w="288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534050" y="2378300"/>
              <a:ext cx="161650" cy="322825"/>
            </a:xfrm>
            <a:custGeom>
              <a:avLst/>
              <a:gdLst/>
              <a:ahLst/>
              <a:cxnLst/>
              <a:rect l="0" t="0" r="0" b="0"/>
              <a:pathLst>
                <a:path w="6466" h="12913" extrusionOk="0">
                  <a:moveTo>
                    <a:pt x="0" y="0"/>
                  </a:moveTo>
                  <a:lnTo>
                    <a:pt x="0" y="12912"/>
                  </a:lnTo>
                  <a:lnTo>
                    <a:pt x="1764" y="12912"/>
                  </a:lnTo>
                  <a:lnTo>
                    <a:pt x="1764" y="4056"/>
                  </a:lnTo>
                  <a:lnTo>
                    <a:pt x="4388" y="12912"/>
                  </a:lnTo>
                  <a:lnTo>
                    <a:pt x="6466" y="12912"/>
                  </a:lnTo>
                  <a:lnTo>
                    <a:pt x="6466" y="0"/>
                  </a:lnTo>
                  <a:lnTo>
                    <a:pt x="4702" y="0"/>
                  </a:lnTo>
                  <a:lnTo>
                    <a:pt x="4702" y="8856"/>
                  </a:lnTo>
                  <a:lnTo>
                    <a:pt x="20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719600" y="2378300"/>
              <a:ext cx="161675" cy="322825"/>
            </a:xfrm>
            <a:custGeom>
              <a:avLst/>
              <a:gdLst/>
              <a:ahLst/>
              <a:cxnLst/>
              <a:rect l="0" t="0" r="0" b="0"/>
              <a:pathLst>
                <a:path w="6467" h="12913" extrusionOk="0">
                  <a:moveTo>
                    <a:pt x="1" y="0"/>
                  </a:moveTo>
                  <a:lnTo>
                    <a:pt x="1" y="12912"/>
                  </a:lnTo>
                  <a:lnTo>
                    <a:pt x="1861" y="12912"/>
                  </a:lnTo>
                  <a:lnTo>
                    <a:pt x="1861" y="7438"/>
                  </a:lnTo>
                  <a:lnTo>
                    <a:pt x="4606" y="7438"/>
                  </a:lnTo>
                  <a:lnTo>
                    <a:pt x="4606" y="12912"/>
                  </a:lnTo>
                  <a:lnTo>
                    <a:pt x="6467" y="12912"/>
                  </a:lnTo>
                  <a:lnTo>
                    <a:pt x="6467" y="0"/>
                  </a:lnTo>
                  <a:lnTo>
                    <a:pt x="4606" y="0"/>
                  </a:lnTo>
                  <a:lnTo>
                    <a:pt x="4606" y="4921"/>
                  </a:lnTo>
                  <a:lnTo>
                    <a:pt x="1861" y="4921"/>
                  </a:lnTo>
                  <a:lnTo>
                    <a:pt x="18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897575" y="2629600"/>
              <a:ext cx="87400" cy="219125"/>
            </a:xfrm>
            <a:custGeom>
              <a:avLst/>
              <a:gdLst/>
              <a:ahLst/>
              <a:cxnLst/>
              <a:rect l="0" t="0" r="0" b="0"/>
              <a:pathLst>
                <a:path w="3496" h="8765" extrusionOk="0">
                  <a:moveTo>
                    <a:pt x="1643" y="1"/>
                  </a:moveTo>
                  <a:cubicBezTo>
                    <a:pt x="1381" y="1"/>
                    <a:pt x="1114" y="44"/>
                    <a:pt x="841" y="130"/>
                  </a:cubicBezTo>
                  <a:cubicBezTo>
                    <a:pt x="568" y="217"/>
                    <a:pt x="292" y="343"/>
                    <a:pt x="13" y="508"/>
                  </a:cubicBezTo>
                  <a:lnTo>
                    <a:pt x="13" y="2399"/>
                  </a:lnTo>
                  <a:cubicBezTo>
                    <a:pt x="275" y="2107"/>
                    <a:pt x="521" y="1887"/>
                    <a:pt x="751" y="1739"/>
                  </a:cubicBezTo>
                  <a:cubicBezTo>
                    <a:pt x="981" y="1591"/>
                    <a:pt x="1192" y="1517"/>
                    <a:pt x="1386" y="1517"/>
                  </a:cubicBezTo>
                  <a:cubicBezTo>
                    <a:pt x="1637" y="1517"/>
                    <a:pt x="1838" y="1640"/>
                    <a:pt x="1990" y="1886"/>
                  </a:cubicBezTo>
                  <a:cubicBezTo>
                    <a:pt x="2141" y="2132"/>
                    <a:pt x="2217" y="2457"/>
                    <a:pt x="2217" y="2860"/>
                  </a:cubicBezTo>
                  <a:cubicBezTo>
                    <a:pt x="2217" y="3122"/>
                    <a:pt x="2179" y="3373"/>
                    <a:pt x="2104" y="3616"/>
                  </a:cubicBezTo>
                  <a:cubicBezTo>
                    <a:pt x="2029" y="3858"/>
                    <a:pt x="1913" y="4106"/>
                    <a:pt x="1756" y="4359"/>
                  </a:cubicBezTo>
                  <a:lnTo>
                    <a:pt x="0" y="7133"/>
                  </a:lnTo>
                  <a:lnTo>
                    <a:pt x="0" y="8764"/>
                  </a:lnTo>
                  <a:lnTo>
                    <a:pt x="3496" y="8764"/>
                  </a:lnTo>
                  <a:lnTo>
                    <a:pt x="3496" y="7133"/>
                  </a:lnTo>
                  <a:lnTo>
                    <a:pt x="1379" y="7133"/>
                  </a:lnTo>
                  <a:lnTo>
                    <a:pt x="2407" y="5518"/>
                  </a:lnTo>
                  <a:cubicBezTo>
                    <a:pt x="2841" y="4838"/>
                    <a:pt x="3125" y="4295"/>
                    <a:pt x="3261" y="3890"/>
                  </a:cubicBezTo>
                  <a:cubicBezTo>
                    <a:pt x="3396" y="3484"/>
                    <a:pt x="3464" y="3047"/>
                    <a:pt x="3464" y="2578"/>
                  </a:cubicBezTo>
                  <a:cubicBezTo>
                    <a:pt x="3464" y="1767"/>
                    <a:pt x="3304" y="1134"/>
                    <a:pt x="2985" y="681"/>
                  </a:cubicBezTo>
                  <a:cubicBezTo>
                    <a:pt x="2666" y="227"/>
                    <a:pt x="2219" y="1"/>
                    <a:pt x="16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274225" y="2022125"/>
              <a:ext cx="218575" cy="284150"/>
            </a:xfrm>
            <a:custGeom>
              <a:avLst/>
              <a:gdLst/>
              <a:ahLst/>
              <a:cxnLst/>
              <a:rect l="0" t="0" r="0" b="0"/>
              <a:pathLst>
                <a:path w="8743" h="11366" fill="none" extrusionOk="0">
                  <a:moveTo>
                    <a:pt x="0" y="1"/>
                  </a:moveTo>
                  <a:lnTo>
                    <a:pt x="8742" y="11366"/>
                  </a:lnTo>
                </a:path>
              </a:pathLst>
            </a:custGeom>
            <a:noFill/>
            <a:ln w="288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1098900" y="1320800"/>
              <a:ext cx="324650" cy="334925"/>
            </a:xfrm>
            <a:custGeom>
              <a:avLst/>
              <a:gdLst/>
              <a:ahLst/>
              <a:cxnLst/>
              <a:rect l="0" t="0" r="0" b="0"/>
              <a:pathLst>
                <a:path w="12986" h="13397" extrusionOk="0">
                  <a:moveTo>
                    <a:pt x="3910" y="0"/>
                  </a:moveTo>
                  <a:cubicBezTo>
                    <a:pt x="2709" y="0"/>
                    <a:pt x="1757" y="601"/>
                    <a:pt x="1054" y="1803"/>
                  </a:cubicBezTo>
                  <a:cubicBezTo>
                    <a:pt x="352" y="3006"/>
                    <a:pt x="1" y="4639"/>
                    <a:pt x="1" y="6703"/>
                  </a:cubicBezTo>
                  <a:cubicBezTo>
                    <a:pt x="1" y="8761"/>
                    <a:pt x="352" y="10391"/>
                    <a:pt x="1054" y="11593"/>
                  </a:cubicBezTo>
                  <a:cubicBezTo>
                    <a:pt x="1757" y="12796"/>
                    <a:pt x="2709" y="13397"/>
                    <a:pt x="3910" y="13397"/>
                  </a:cubicBezTo>
                  <a:cubicBezTo>
                    <a:pt x="4313" y="13397"/>
                    <a:pt x="4700" y="13316"/>
                    <a:pt x="5070" y="13155"/>
                  </a:cubicBezTo>
                  <a:cubicBezTo>
                    <a:pt x="5441" y="12993"/>
                    <a:pt x="5797" y="12754"/>
                    <a:pt x="6138" y="12437"/>
                  </a:cubicBezTo>
                  <a:lnTo>
                    <a:pt x="6138" y="9764"/>
                  </a:lnTo>
                  <a:cubicBezTo>
                    <a:pt x="5793" y="10185"/>
                    <a:pt x="5453" y="10494"/>
                    <a:pt x="5118" y="10690"/>
                  </a:cubicBezTo>
                  <a:cubicBezTo>
                    <a:pt x="4783" y="10886"/>
                    <a:pt x="4431" y="10984"/>
                    <a:pt x="4060" y="10984"/>
                  </a:cubicBezTo>
                  <a:cubicBezTo>
                    <a:pt x="3396" y="10984"/>
                    <a:pt x="2875" y="10603"/>
                    <a:pt x="2494" y="9842"/>
                  </a:cubicBezTo>
                  <a:cubicBezTo>
                    <a:pt x="2114" y="9081"/>
                    <a:pt x="1924" y="8035"/>
                    <a:pt x="1924" y="6703"/>
                  </a:cubicBezTo>
                  <a:cubicBezTo>
                    <a:pt x="1924" y="5365"/>
                    <a:pt x="2114" y="4316"/>
                    <a:pt x="2494" y="3555"/>
                  </a:cubicBezTo>
                  <a:cubicBezTo>
                    <a:pt x="2875" y="2794"/>
                    <a:pt x="3396" y="2413"/>
                    <a:pt x="4060" y="2413"/>
                  </a:cubicBezTo>
                  <a:cubicBezTo>
                    <a:pt x="4431" y="2413"/>
                    <a:pt x="4783" y="2511"/>
                    <a:pt x="5118" y="2707"/>
                  </a:cubicBezTo>
                  <a:cubicBezTo>
                    <a:pt x="5453" y="2903"/>
                    <a:pt x="5793" y="3212"/>
                    <a:pt x="6138" y="3633"/>
                  </a:cubicBezTo>
                  <a:lnTo>
                    <a:pt x="6138" y="960"/>
                  </a:lnTo>
                  <a:cubicBezTo>
                    <a:pt x="5797" y="643"/>
                    <a:pt x="5441" y="404"/>
                    <a:pt x="5070" y="242"/>
                  </a:cubicBezTo>
                  <a:cubicBezTo>
                    <a:pt x="4700" y="81"/>
                    <a:pt x="4313" y="0"/>
                    <a:pt x="3910" y="0"/>
                  </a:cubicBezTo>
                  <a:close/>
                  <a:moveTo>
                    <a:pt x="7544" y="3460"/>
                  </a:moveTo>
                  <a:lnTo>
                    <a:pt x="7544" y="9375"/>
                  </a:lnTo>
                  <a:cubicBezTo>
                    <a:pt x="7544" y="10684"/>
                    <a:pt x="7708" y="11681"/>
                    <a:pt x="8035" y="12367"/>
                  </a:cubicBezTo>
                  <a:cubicBezTo>
                    <a:pt x="8362" y="13054"/>
                    <a:pt x="8838" y="13397"/>
                    <a:pt x="9463" y="13397"/>
                  </a:cubicBezTo>
                  <a:cubicBezTo>
                    <a:pt x="9814" y="13397"/>
                    <a:pt x="10135" y="13263"/>
                    <a:pt x="10427" y="12995"/>
                  </a:cubicBezTo>
                  <a:cubicBezTo>
                    <a:pt x="10718" y="12726"/>
                    <a:pt x="10994" y="12310"/>
                    <a:pt x="11255" y="11745"/>
                  </a:cubicBezTo>
                  <a:lnTo>
                    <a:pt x="11255" y="13146"/>
                  </a:lnTo>
                  <a:lnTo>
                    <a:pt x="12985" y="13146"/>
                  </a:lnTo>
                  <a:lnTo>
                    <a:pt x="12985" y="3460"/>
                  </a:lnTo>
                  <a:lnTo>
                    <a:pt x="11255" y="3460"/>
                  </a:lnTo>
                  <a:lnTo>
                    <a:pt x="11255" y="8242"/>
                  </a:lnTo>
                  <a:cubicBezTo>
                    <a:pt x="11255" y="9124"/>
                    <a:pt x="11152" y="9813"/>
                    <a:pt x="10946" y="10309"/>
                  </a:cubicBezTo>
                  <a:cubicBezTo>
                    <a:pt x="10740" y="10805"/>
                    <a:pt x="10456" y="11053"/>
                    <a:pt x="10096" y="11053"/>
                  </a:cubicBezTo>
                  <a:cubicBezTo>
                    <a:pt x="9947" y="11053"/>
                    <a:pt x="9816" y="10998"/>
                    <a:pt x="9702" y="10889"/>
                  </a:cubicBezTo>
                  <a:cubicBezTo>
                    <a:pt x="9587" y="10779"/>
                    <a:pt x="9495" y="10623"/>
                    <a:pt x="9424" y="10422"/>
                  </a:cubicBezTo>
                  <a:cubicBezTo>
                    <a:pt x="9369" y="10266"/>
                    <a:pt x="9330" y="10017"/>
                    <a:pt x="9308" y="9674"/>
                  </a:cubicBezTo>
                  <a:cubicBezTo>
                    <a:pt x="9285" y="9330"/>
                    <a:pt x="9274" y="8770"/>
                    <a:pt x="9274" y="7991"/>
                  </a:cubicBezTo>
                  <a:cubicBezTo>
                    <a:pt x="9274" y="7726"/>
                    <a:pt x="9276" y="7197"/>
                    <a:pt x="9279" y="6404"/>
                  </a:cubicBezTo>
                  <a:cubicBezTo>
                    <a:pt x="9282" y="5612"/>
                    <a:pt x="9284" y="4953"/>
                    <a:pt x="9284" y="4428"/>
                  </a:cubicBezTo>
                  <a:lnTo>
                    <a:pt x="9284" y="34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1414125" y="1304875"/>
              <a:ext cx="213625" cy="219125"/>
            </a:xfrm>
            <a:custGeom>
              <a:avLst/>
              <a:gdLst/>
              <a:ahLst/>
              <a:cxnLst/>
              <a:rect l="0" t="0" r="0" b="0"/>
              <a:pathLst>
                <a:path w="8545" h="8765" extrusionOk="0">
                  <a:moveTo>
                    <a:pt x="1392" y="1"/>
                  </a:moveTo>
                  <a:cubicBezTo>
                    <a:pt x="1203" y="1"/>
                    <a:pt x="995" y="49"/>
                    <a:pt x="767" y="145"/>
                  </a:cubicBezTo>
                  <a:cubicBezTo>
                    <a:pt x="540" y="241"/>
                    <a:pt x="295" y="383"/>
                    <a:pt x="33" y="571"/>
                  </a:cubicBezTo>
                  <a:lnTo>
                    <a:pt x="33" y="1748"/>
                  </a:lnTo>
                  <a:cubicBezTo>
                    <a:pt x="291" y="1490"/>
                    <a:pt x="533" y="1298"/>
                    <a:pt x="759" y="1171"/>
                  </a:cubicBezTo>
                  <a:cubicBezTo>
                    <a:pt x="986" y="1044"/>
                    <a:pt x="1201" y="981"/>
                    <a:pt x="1405" y="981"/>
                  </a:cubicBezTo>
                  <a:cubicBezTo>
                    <a:pt x="1693" y="981"/>
                    <a:pt x="1927" y="1125"/>
                    <a:pt x="2106" y="1413"/>
                  </a:cubicBezTo>
                  <a:cubicBezTo>
                    <a:pt x="2285" y="1702"/>
                    <a:pt x="2375" y="2074"/>
                    <a:pt x="2375" y="2532"/>
                  </a:cubicBezTo>
                  <a:cubicBezTo>
                    <a:pt x="2375" y="2812"/>
                    <a:pt x="2334" y="3098"/>
                    <a:pt x="2251" y="3388"/>
                  </a:cubicBezTo>
                  <a:cubicBezTo>
                    <a:pt x="2168" y="3678"/>
                    <a:pt x="2023" y="4033"/>
                    <a:pt x="1814" y="4452"/>
                  </a:cubicBezTo>
                  <a:cubicBezTo>
                    <a:pt x="1705" y="4675"/>
                    <a:pt x="1437" y="5171"/>
                    <a:pt x="1011" y="5942"/>
                  </a:cubicBezTo>
                  <a:cubicBezTo>
                    <a:pt x="584" y="6713"/>
                    <a:pt x="248" y="7327"/>
                    <a:pt x="1" y="7784"/>
                  </a:cubicBezTo>
                  <a:lnTo>
                    <a:pt x="1" y="8764"/>
                  </a:lnTo>
                  <a:lnTo>
                    <a:pt x="3055" y="8764"/>
                  </a:lnTo>
                  <a:lnTo>
                    <a:pt x="3055" y="7784"/>
                  </a:lnTo>
                  <a:lnTo>
                    <a:pt x="784" y="7784"/>
                  </a:lnTo>
                  <a:cubicBezTo>
                    <a:pt x="1308" y="6827"/>
                    <a:pt x="1714" y="6082"/>
                    <a:pt x="2001" y="5550"/>
                  </a:cubicBezTo>
                  <a:cubicBezTo>
                    <a:pt x="2289" y="5018"/>
                    <a:pt x="2460" y="4696"/>
                    <a:pt x="2514" y="4584"/>
                  </a:cubicBezTo>
                  <a:cubicBezTo>
                    <a:pt x="2709" y="4154"/>
                    <a:pt x="2844" y="3780"/>
                    <a:pt x="2918" y="3463"/>
                  </a:cubicBezTo>
                  <a:cubicBezTo>
                    <a:pt x="2992" y="3146"/>
                    <a:pt x="3029" y="2810"/>
                    <a:pt x="3029" y="2457"/>
                  </a:cubicBezTo>
                  <a:cubicBezTo>
                    <a:pt x="3029" y="1711"/>
                    <a:pt x="2881" y="1115"/>
                    <a:pt x="2584" y="669"/>
                  </a:cubicBezTo>
                  <a:cubicBezTo>
                    <a:pt x="2288" y="224"/>
                    <a:pt x="1891" y="1"/>
                    <a:pt x="1392" y="1"/>
                  </a:cubicBezTo>
                  <a:close/>
                  <a:moveTo>
                    <a:pt x="6209" y="1361"/>
                  </a:moveTo>
                  <a:lnTo>
                    <a:pt x="6209" y="4573"/>
                  </a:lnTo>
                  <a:lnTo>
                    <a:pt x="4415" y="4573"/>
                  </a:lnTo>
                  <a:lnTo>
                    <a:pt x="4415" y="5553"/>
                  </a:lnTo>
                  <a:lnTo>
                    <a:pt x="6209" y="5553"/>
                  </a:lnTo>
                  <a:lnTo>
                    <a:pt x="6209" y="8764"/>
                  </a:lnTo>
                  <a:lnTo>
                    <a:pt x="6750" y="8764"/>
                  </a:lnTo>
                  <a:lnTo>
                    <a:pt x="6750" y="5553"/>
                  </a:lnTo>
                  <a:lnTo>
                    <a:pt x="8545" y="5553"/>
                  </a:lnTo>
                  <a:lnTo>
                    <a:pt x="8545" y="4573"/>
                  </a:lnTo>
                  <a:lnTo>
                    <a:pt x="6750" y="4573"/>
                  </a:lnTo>
                  <a:lnTo>
                    <a:pt x="6750" y="13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853600" y="2033200"/>
              <a:ext cx="115475" cy="236175"/>
            </a:xfrm>
            <a:custGeom>
              <a:avLst/>
              <a:gdLst/>
              <a:ahLst/>
              <a:cxnLst/>
              <a:rect l="0" t="0" r="0" b="0"/>
              <a:pathLst>
                <a:path w="4619" h="9447" fill="none" extrusionOk="0">
                  <a:moveTo>
                    <a:pt x="0" y="9447"/>
                  </a:moveTo>
                  <a:lnTo>
                    <a:pt x="4619" y="0"/>
                  </a:lnTo>
                </a:path>
              </a:pathLst>
            </a:custGeom>
            <a:noFill/>
            <a:ln w="288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942250" y="1826550"/>
              <a:ext cx="129925" cy="247275"/>
            </a:xfrm>
            <a:custGeom>
              <a:avLst/>
              <a:gdLst/>
              <a:ahLst/>
              <a:cxnLst/>
              <a:rect l="0" t="0" r="0" b="0"/>
              <a:pathLst>
                <a:path w="5197" h="9891" extrusionOk="0">
                  <a:moveTo>
                    <a:pt x="1073" y="8266"/>
                  </a:moveTo>
                  <a:lnTo>
                    <a:pt x="2310" y="5905"/>
                  </a:lnTo>
                  <a:lnTo>
                    <a:pt x="1" y="6643"/>
                  </a:lnTo>
                  <a:lnTo>
                    <a:pt x="5197" y="1"/>
                  </a:lnTo>
                  <a:lnTo>
                    <a:pt x="2145" y="9890"/>
                  </a:lnTo>
                  <a:lnTo>
                    <a:pt x="2310" y="5905"/>
                  </a:lnTo>
                  <a:close/>
                </a:path>
              </a:pathLst>
            </a:custGeom>
            <a:solidFill>
              <a:srgbClr val="000000"/>
            </a:solidFill>
            <a:ln w="288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1651525" y="638375"/>
              <a:ext cx="129925" cy="232475"/>
            </a:xfrm>
            <a:custGeom>
              <a:avLst/>
              <a:gdLst/>
              <a:ahLst/>
              <a:cxnLst/>
              <a:rect l="0" t="0" r="0" b="0"/>
              <a:pathLst>
                <a:path w="5197" h="9299" fill="none" extrusionOk="0">
                  <a:moveTo>
                    <a:pt x="5197" y="0"/>
                  </a:moveTo>
                  <a:lnTo>
                    <a:pt x="1" y="9299"/>
                  </a:lnTo>
                </a:path>
              </a:pathLst>
            </a:custGeom>
            <a:noFill/>
            <a:ln w="288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1540200" y="826550"/>
              <a:ext cx="136100" cy="239875"/>
            </a:xfrm>
            <a:custGeom>
              <a:avLst/>
              <a:gdLst/>
              <a:ahLst/>
              <a:cxnLst/>
              <a:rect l="0" t="0" r="0" b="0"/>
              <a:pathLst>
                <a:path w="5444" h="9595" extrusionOk="0">
                  <a:moveTo>
                    <a:pt x="4454" y="1772"/>
                  </a:moveTo>
                  <a:lnTo>
                    <a:pt x="3134" y="4134"/>
                  </a:lnTo>
                  <a:lnTo>
                    <a:pt x="5444" y="3543"/>
                  </a:lnTo>
                  <a:lnTo>
                    <a:pt x="0" y="9595"/>
                  </a:lnTo>
                  <a:lnTo>
                    <a:pt x="3464" y="1"/>
                  </a:lnTo>
                  <a:lnTo>
                    <a:pt x="3134" y="4134"/>
                  </a:lnTo>
                  <a:close/>
                </a:path>
              </a:pathLst>
            </a:custGeom>
            <a:solidFill>
              <a:srgbClr val="000000"/>
            </a:solidFill>
            <a:ln w="288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775250" y="612525"/>
              <a:ext cx="154650" cy="276775"/>
            </a:xfrm>
            <a:custGeom>
              <a:avLst/>
              <a:gdLst/>
              <a:ahLst/>
              <a:cxnLst/>
              <a:rect l="0" t="0" r="0" b="0"/>
              <a:pathLst>
                <a:path w="6186" h="11071" fill="none" extrusionOk="0">
                  <a:moveTo>
                    <a:pt x="0" y="1"/>
                  </a:moveTo>
                  <a:lnTo>
                    <a:pt x="6186" y="11071"/>
                  </a:lnTo>
                </a:path>
              </a:pathLst>
            </a:custGeom>
            <a:noFill/>
            <a:ln w="288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905150" y="845000"/>
              <a:ext cx="134050" cy="239875"/>
            </a:xfrm>
            <a:custGeom>
              <a:avLst/>
              <a:gdLst/>
              <a:ahLst/>
              <a:cxnLst/>
              <a:rect l="0" t="0" r="0" b="0"/>
              <a:pathLst>
                <a:path w="5362" h="9595" extrusionOk="0">
                  <a:moveTo>
                    <a:pt x="990" y="1772"/>
                  </a:moveTo>
                  <a:lnTo>
                    <a:pt x="2309" y="4134"/>
                  </a:lnTo>
                  <a:lnTo>
                    <a:pt x="1980" y="1"/>
                  </a:lnTo>
                  <a:lnTo>
                    <a:pt x="5361" y="9595"/>
                  </a:lnTo>
                  <a:lnTo>
                    <a:pt x="0" y="3543"/>
                  </a:lnTo>
                  <a:lnTo>
                    <a:pt x="2309" y="4134"/>
                  </a:lnTo>
                  <a:close/>
                </a:path>
              </a:pathLst>
            </a:custGeom>
            <a:solidFill>
              <a:srgbClr val="000000"/>
            </a:solidFill>
            <a:ln w="288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1567000" y="1826550"/>
              <a:ext cx="214450" cy="166075"/>
            </a:xfrm>
            <a:custGeom>
              <a:avLst/>
              <a:gdLst/>
              <a:ahLst/>
              <a:cxnLst/>
              <a:rect l="0" t="0" r="0" b="0"/>
              <a:pathLst>
                <a:path w="8578" h="6643" fill="none" extrusionOk="0">
                  <a:moveTo>
                    <a:pt x="8578" y="6643"/>
                  </a:moveTo>
                  <a:lnTo>
                    <a:pt x="0" y="1"/>
                  </a:lnTo>
                </a:path>
              </a:pathLst>
            </a:custGeom>
            <a:noFill/>
            <a:ln w="288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1424725" y="1715850"/>
              <a:ext cx="156725" cy="169775"/>
            </a:xfrm>
            <a:custGeom>
              <a:avLst/>
              <a:gdLst/>
              <a:ahLst/>
              <a:cxnLst/>
              <a:rect l="0" t="0" r="0" b="0"/>
              <a:pathLst>
                <a:path w="6269" h="6791" extrusionOk="0">
                  <a:moveTo>
                    <a:pt x="5691" y="4429"/>
                  </a:moveTo>
                  <a:lnTo>
                    <a:pt x="4042" y="3100"/>
                  </a:lnTo>
                  <a:lnTo>
                    <a:pt x="5114" y="6790"/>
                  </a:lnTo>
                  <a:lnTo>
                    <a:pt x="1" y="1"/>
                  </a:lnTo>
                  <a:lnTo>
                    <a:pt x="6269" y="2067"/>
                  </a:lnTo>
                  <a:lnTo>
                    <a:pt x="4042" y="3100"/>
                  </a:lnTo>
                  <a:close/>
                </a:path>
              </a:pathLst>
            </a:custGeom>
            <a:solidFill>
              <a:srgbClr val="000000"/>
            </a:solidFill>
            <a:ln w="288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58" name="Shape 358"/>
          <p:cNvSpPr/>
          <p:nvPr/>
        </p:nvSpPr>
        <p:spPr>
          <a:xfrm>
            <a:off x="1524000" y="2500311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59" name="Shape 359"/>
          <p:cNvSpPr txBox="1"/>
          <p:nvPr/>
        </p:nvSpPr>
        <p:spPr>
          <a:xfrm>
            <a:off x="2231751" y="587112"/>
            <a:ext cx="5788025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залежності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від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дентатності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лігандів</a:t>
            </a:r>
            <a:r>
              <a:rPr lang="uk-UA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lang="en-US" sz="24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009" y="3933056"/>
            <a:ext cx="4012588" cy="23483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8546" y="3185518"/>
            <a:ext cx="78578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Внутрішньокомплексні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сполуки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хелати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 яких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багатодентатні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ліганди  утворюють хімічний зв’язок за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донорно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-акцепторним і обмінним механізмами. </a:t>
            </a:r>
          </a:p>
        </p:txBody>
      </p:sp>
    </p:spTree>
    <p:extLst>
      <p:ext uri="{BB962C8B-B14F-4D97-AF65-F5344CB8AC3E}">
        <p14:creationId xmlns:p14="http://schemas.microsoft.com/office/powerpoint/2010/main" val="2650304154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/>
        </p:nvSpPr>
        <p:spPr>
          <a:xfrm>
            <a:off x="2819400" y="336876"/>
            <a:ext cx="6386512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Класифікація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комплексних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сполук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410" name="Shape 410"/>
          <p:cNvSpPr/>
          <p:nvPr/>
        </p:nvSpPr>
        <p:spPr>
          <a:xfrm>
            <a:off x="1524000" y="29146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411" name="Shape 411"/>
          <p:cNvSpPr/>
          <p:nvPr/>
        </p:nvSpPr>
        <p:spPr>
          <a:xfrm>
            <a:off x="1524000" y="2500311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412" name="Shape 412"/>
          <p:cNvSpPr txBox="1"/>
          <p:nvPr/>
        </p:nvSpPr>
        <p:spPr>
          <a:xfrm>
            <a:off x="2207568" y="1209916"/>
            <a:ext cx="7848872" cy="17904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Clr>
                <a:schemeClr val="dk1"/>
              </a:buClr>
              <a:buSzPct val="25000"/>
            </a:pP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залежності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від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кількості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атомів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комплексоутворювача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just">
              <a:buClr>
                <a:schemeClr val="dk1"/>
              </a:buClr>
              <a:buSzPct val="25000"/>
            </a:pPr>
            <a:r>
              <a:rPr lang="uk-UA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24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одноядерні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один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центральний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атом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</a:t>
            </a:r>
          </a:p>
          <a:p>
            <a:pPr algn="just">
              <a:buClr>
                <a:schemeClr val="dk1"/>
              </a:buClr>
              <a:buSzPct val="25000"/>
            </a:pPr>
            <a:r>
              <a:rPr lang="uk-UA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24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багатоядерні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кілька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центральних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атомів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</a:t>
            </a:r>
          </a:p>
        </p:txBody>
      </p:sp>
      <p:grpSp>
        <p:nvGrpSpPr>
          <p:cNvPr id="413" name="Shape 413"/>
          <p:cNvGrpSpPr/>
          <p:nvPr/>
        </p:nvGrpSpPr>
        <p:grpSpPr>
          <a:xfrm>
            <a:off x="3863753" y="3717033"/>
            <a:ext cx="3889159" cy="1857833"/>
            <a:chOff x="0" y="0"/>
            <a:chExt cx="2998325" cy="2996000"/>
          </a:xfrm>
        </p:grpSpPr>
        <p:sp>
          <p:nvSpPr>
            <p:cNvPr id="414" name="Shape 414"/>
            <p:cNvSpPr/>
            <p:nvPr/>
          </p:nvSpPr>
          <p:spPr>
            <a:xfrm>
              <a:off x="965350" y="1469950"/>
              <a:ext cx="313425" cy="25"/>
            </a:xfrm>
            <a:custGeom>
              <a:avLst/>
              <a:gdLst/>
              <a:ahLst/>
              <a:cxnLst/>
              <a:rect l="0" t="0" r="0" b="0"/>
              <a:pathLst>
                <a:path w="12537" h="1" fill="none" extrusionOk="0">
                  <a:moveTo>
                    <a:pt x="1" y="0"/>
                  </a:moveTo>
                  <a:lnTo>
                    <a:pt x="12537" y="0"/>
                  </a:lnTo>
                </a:path>
              </a:pathLst>
            </a:custGeom>
            <a:noFill/>
            <a:ln w="167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1367350" y="1209975"/>
              <a:ext cx="158350" cy="424150"/>
            </a:xfrm>
            <a:custGeom>
              <a:avLst/>
              <a:gdLst/>
              <a:ahLst/>
              <a:cxnLst/>
              <a:rect l="0" t="0" r="0" b="0"/>
              <a:pathLst>
                <a:path w="6334" h="16966" extrusionOk="0">
                  <a:moveTo>
                    <a:pt x="3172" y="1797"/>
                  </a:moveTo>
                  <a:cubicBezTo>
                    <a:pt x="3844" y="1797"/>
                    <a:pt x="4376" y="2396"/>
                    <a:pt x="4769" y="3593"/>
                  </a:cubicBezTo>
                  <a:cubicBezTo>
                    <a:pt x="5161" y="4790"/>
                    <a:pt x="5358" y="6422"/>
                    <a:pt x="5358" y="8489"/>
                  </a:cubicBezTo>
                  <a:cubicBezTo>
                    <a:pt x="5358" y="10547"/>
                    <a:pt x="5161" y="12176"/>
                    <a:pt x="4769" y="13373"/>
                  </a:cubicBezTo>
                  <a:cubicBezTo>
                    <a:pt x="4376" y="14570"/>
                    <a:pt x="3844" y="15169"/>
                    <a:pt x="3172" y="15169"/>
                  </a:cubicBezTo>
                  <a:cubicBezTo>
                    <a:pt x="2500" y="15169"/>
                    <a:pt x="1966" y="14570"/>
                    <a:pt x="1570" y="13373"/>
                  </a:cubicBezTo>
                  <a:cubicBezTo>
                    <a:pt x="1175" y="12176"/>
                    <a:pt x="977" y="10547"/>
                    <a:pt x="977" y="8489"/>
                  </a:cubicBezTo>
                  <a:cubicBezTo>
                    <a:pt x="977" y="6422"/>
                    <a:pt x="1175" y="4790"/>
                    <a:pt x="1570" y="3593"/>
                  </a:cubicBezTo>
                  <a:cubicBezTo>
                    <a:pt x="1966" y="2396"/>
                    <a:pt x="2500" y="1797"/>
                    <a:pt x="3172" y="1797"/>
                  </a:cubicBezTo>
                  <a:close/>
                  <a:moveTo>
                    <a:pt x="3172" y="1"/>
                  </a:moveTo>
                  <a:cubicBezTo>
                    <a:pt x="2209" y="1"/>
                    <a:pt x="1440" y="769"/>
                    <a:pt x="864" y="2306"/>
                  </a:cubicBezTo>
                  <a:cubicBezTo>
                    <a:pt x="289" y="3843"/>
                    <a:pt x="1" y="5904"/>
                    <a:pt x="1" y="8489"/>
                  </a:cubicBezTo>
                  <a:cubicBezTo>
                    <a:pt x="1" y="11073"/>
                    <a:pt x="289" y="13132"/>
                    <a:pt x="864" y="14665"/>
                  </a:cubicBezTo>
                  <a:cubicBezTo>
                    <a:pt x="1440" y="16199"/>
                    <a:pt x="2209" y="16965"/>
                    <a:pt x="3172" y="16965"/>
                  </a:cubicBezTo>
                  <a:cubicBezTo>
                    <a:pt x="4131" y="16965"/>
                    <a:pt x="4898" y="16197"/>
                    <a:pt x="5472" y="14660"/>
                  </a:cubicBezTo>
                  <a:cubicBezTo>
                    <a:pt x="6047" y="13123"/>
                    <a:pt x="6334" y="11066"/>
                    <a:pt x="6334" y="8489"/>
                  </a:cubicBezTo>
                  <a:cubicBezTo>
                    <a:pt x="6334" y="5904"/>
                    <a:pt x="6047" y="3843"/>
                    <a:pt x="5472" y="2306"/>
                  </a:cubicBezTo>
                  <a:cubicBezTo>
                    <a:pt x="4898" y="769"/>
                    <a:pt x="4131" y="1"/>
                    <a:pt x="3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1382225" y="83850"/>
              <a:ext cx="130400" cy="408825"/>
            </a:xfrm>
            <a:custGeom>
              <a:avLst/>
              <a:gdLst/>
              <a:ahLst/>
              <a:cxnLst/>
              <a:rect l="0" t="0" r="0" b="0"/>
              <a:pathLst>
                <a:path w="5216" h="16353" extrusionOk="0">
                  <a:moveTo>
                    <a:pt x="1" y="1"/>
                  </a:moveTo>
                  <a:lnTo>
                    <a:pt x="1" y="16352"/>
                  </a:lnTo>
                  <a:lnTo>
                    <a:pt x="927" y="16352"/>
                  </a:lnTo>
                  <a:lnTo>
                    <a:pt x="927" y="8565"/>
                  </a:lnTo>
                  <a:lnTo>
                    <a:pt x="4290" y="8565"/>
                  </a:lnTo>
                  <a:lnTo>
                    <a:pt x="4290" y="16352"/>
                  </a:lnTo>
                  <a:lnTo>
                    <a:pt x="5216" y="16352"/>
                  </a:lnTo>
                  <a:lnTo>
                    <a:pt x="5216" y="1"/>
                  </a:lnTo>
                  <a:lnTo>
                    <a:pt x="4290" y="1"/>
                  </a:lnTo>
                  <a:lnTo>
                    <a:pt x="4290" y="6704"/>
                  </a:lnTo>
                  <a:lnTo>
                    <a:pt x="927" y="670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>
              <a:off x="1446350" y="536700"/>
              <a:ext cx="25" cy="604825"/>
            </a:xfrm>
            <a:custGeom>
              <a:avLst/>
              <a:gdLst/>
              <a:ahLst/>
              <a:cxnLst/>
              <a:rect l="0" t="0" r="0" b="0"/>
              <a:pathLst>
                <a:path w="1" h="24193" fill="none" extrusionOk="0">
                  <a:moveTo>
                    <a:pt x="1" y="24193"/>
                  </a:moveTo>
                  <a:lnTo>
                    <a:pt x="1" y="1"/>
                  </a:lnTo>
                </a:path>
              </a:pathLst>
            </a:custGeom>
            <a:noFill/>
            <a:ln w="167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1593850" y="1469950"/>
              <a:ext cx="313425" cy="25"/>
            </a:xfrm>
            <a:custGeom>
              <a:avLst/>
              <a:gdLst/>
              <a:ahLst/>
              <a:cxnLst/>
              <a:rect l="0" t="0" r="0" b="0"/>
              <a:pathLst>
                <a:path w="12537" h="1" fill="none" extrusionOk="0">
                  <a:moveTo>
                    <a:pt x="0" y="0"/>
                  </a:moveTo>
                  <a:lnTo>
                    <a:pt x="12537" y="0"/>
                  </a:lnTo>
                </a:path>
              </a:pathLst>
            </a:custGeom>
            <a:noFill/>
            <a:ln w="167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626800" y="1081425"/>
              <a:ext cx="249750" cy="656900"/>
            </a:xfrm>
            <a:custGeom>
              <a:avLst/>
              <a:gdLst/>
              <a:ahLst/>
              <a:cxnLst/>
              <a:rect l="0" t="0" r="0" b="0"/>
              <a:pathLst>
                <a:path w="9990" h="26276" extrusionOk="0">
                  <a:moveTo>
                    <a:pt x="1" y="1"/>
                  </a:moveTo>
                  <a:lnTo>
                    <a:pt x="1" y="26276"/>
                  </a:lnTo>
                  <a:lnTo>
                    <a:pt x="9989" y="26276"/>
                  </a:lnTo>
                  <a:lnTo>
                    <a:pt x="9989" y="1"/>
                  </a:lnTo>
                  <a:close/>
                </a:path>
              </a:pathLst>
            </a:custGeom>
            <a:solidFill>
              <a:srgbClr val="FFFFFF"/>
            </a:solidFill>
            <a:ln w="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651700" y="1193950"/>
              <a:ext cx="247150" cy="424150"/>
            </a:xfrm>
            <a:custGeom>
              <a:avLst/>
              <a:gdLst/>
              <a:ahLst/>
              <a:cxnLst/>
              <a:rect l="0" t="0" r="0" b="0"/>
              <a:pathLst>
                <a:path w="9886" h="16966" extrusionOk="0">
                  <a:moveTo>
                    <a:pt x="9455" y="4086"/>
                  </a:moveTo>
                  <a:cubicBezTo>
                    <a:pt x="9048" y="4086"/>
                    <a:pt x="8703" y="4267"/>
                    <a:pt x="8419" y="4628"/>
                  </a:cubicBezTo>
                  <a:cubicBezTo>
                    <a:pt x="8135" y="4989"/>
                    <a:pt x="7904" y="5543"/>
                    <a:pt x="7727" y="6287"/>
                  </a:cubicBezTo>
                  <a:lnTo>
                    <a:pt x="7727" y="4382"/>
                  </a:lnTo>
                  <a:lnTo>
                    <a:pt x="6879" y="4382"/>
                  </a:lnTo>
                  <a:lnTo>
                    <a:pt x="6879" y="16648"/>
                  </a:lnTo>
                  <a:lnTo>
                    <a:pt x="7727" y="16648"/>
                  </a:lnTo>
                  <a:lnTo>
                    <a:pt x="7727" y="10186"/>
                  </a:lnTo>
                  <a:cubicBezTo>
                    <a:pt x="7727" y="8799"/>
                    <a:pt x="7855" y="7735"/>
                    <a:pt x="8110" y="6994"/>
                  </a:cubicBezTo>
                  <a:cubicBezTo>
                    <a:pt x="8365" y="6253"/>
                    <a:pt x="8731" y="5882"/>
                    <a:pt x="9207" y="5882"/>
                  </a:cubicBezTo>
                  <a:cubicBezTo>
                    <a:pt x="9342" y="5882"/>
                    <a:pt x="9465" y="5913"/>
                    <a:pt x="9576" y="5975"/>
                  </a:cubicBezTo>
                  <a:cubicBezTo>
                    <a:pt x="9688" y="6037"/>
                    <a:pt x="9791" y="6134"/>
                    <a:pt x="9886" y="6265"/>
                  </a:cubicBezTo>
                  <a:lnTo>
                    <a:pt x="9881" y="4195"/>
                  </a:lnTo>
                  <a:cubicBezTo>
                    <a:pt x="9795" y="4159"/>
                    <a:pt x="9717" y="4132"/>
                    <a:pt x="9647" y="4113"/>
                  </a:cubicBezTo>
                  <a:cubicBezTo>
                    <a:pt x="9577" y="4095"/>
                    <a:pt x="9513" y="4086"/>
                    <a:pt x="9455" y="4086"/>
                  </a:cubicBezTo>
                  <a:close/>
                  <a:moveTo>
                    <a:pt x="3342" y="1"/>
                  </a:moveTo>
                  <a:cubicBezTo>
                    <a:pt x="2306" y="1"/>
                    <a:pt x="1490" y="758"/>
                    <a:pt x="895" y="2273"/>
                  </a:cubicBezTo>
                  <a:cubicBezTo>
                    <a:pt x="299" y="3788"/>
                    <a:pt x="1" y="5860"/>
                    <a:pt x="1" y="8489"/>
                  </a:cubicBezTo>
                  <a:cubicBezTo>
                    <a:pt x="1" y="11110"/>
                    <a:pt x="299" y="13178"/>
                    <a:pt x="895" y="14693"/>
                  </a:cubicBezTo>
                  <a:cubicBezTo>
                    <a:pt x="1490" y="16208"/>
                    <a:pt x="2306" y="16965"/>
                    <a:pt x="3342" y="16965"/>
                  </a:cubicBezTo>
                  <a:cubicBezTo>
                    <a:pt x="3745" y="16965"/>
                    <a:pt x="4128" y="16834"/>
                    <a:pt x="4490" y="16571"/>
                  </a:cubicBezTo>
                  <a:cubicBezTo>
                    <a:pt x="4852" y="16308"/>
                    <a:pt x="5195" y="15914"/>
                    <a:pt x="5518" y="15388"/>
                  </a:cubicBezTo>
                  <a:lnTo>
                    <a:pt x="5518" y="13078"/>
                  </a:lnTo>
                  <a:cubicBezTo>
                    <a:pt x="5207" y="13771"/>
                    <a:pt x="4875" y="14290"/>
                    <a:pt x="4522" y="14633"/>
                  </a:cubicBezTo>
                  <a:cubicBezTo>
                    <a:pt x="4169" y="14976"/>
                    <a:pt x="3794" y="15147"/>
                    <a:pt x="3397" y="15147"/>
                  </a:cubicBezTo>
                  <a:cubicBezTo>
                    <a:pt x="2615" y="15147"/>
                    <a:pt x="2016" y="14576"/>
                    <a:pt x="1600" y="13433"/>
                  </a:cubicBezTo>
                  <a:cubicBezTo>
                    <a:pt x="1185" y="12291"/>
                    <a:pt x="977" y="10643"/>
                    <a:pt x="977" y="8489"/>
                  </a:cubicBezTo>
                  <a:cubicBezTo>
                    <a:pt x="977" y="6327"/>
                    <a:pt x="1185" y="4676"/>
                    <a:pt x="1600" y="3533"/>
                  </a:cubicBezTo>
                  <a:cubicBezTo>
                    <a:pt x="2016" y="2390"/>
                    <a:pt x="2615" y="1819"/>
                    <a:pt x="3397" y="1819"/>
                  </a:cubicBezTo>
                  <a:cubicBezTo>
                    <a:pt x="3794" y="1819"/>
                    <a:pt x="4169" y="1990"/>
                    <a:pt x="4522" y="2334"/>
                  </a:cubicBezTo>
                  <a:cubicBezTo>
                    <a:pt x="4875" y="2677"/>
                    <a:pt x="5207" y="3195"/>
                    <a:pt x="5518" y="3889"/>
                  </a:cubicBezTo>
                  <a:lnTo>
                    <a:pt x="5518" y="1556"/>
                  </a:lnTo>
                  <a:cubicBezTo>
                    <a:pt x="5201" y="1038"/>
                    <a:pt x="4861" y="649"/>
                    <a:pt x="4499" y="390"/>
                  </a:cubicBezTo>
                  <a:cubicBezTo>
                    <a:pt x="4137" y="130"/>
                    <a:pt x="3751" y="1"/>
                    <a:pt x="33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1957525" y="1141500"/>
              <a:ext cx="249750" cy="656900"/>
            </a:xfrm>
            <a:custGeom>
              <a:avLst/>
              <a:gdLst/>
              <a:ahLst/>
              <a:cxnLst/>
              <a:rect l="0" t="0" r="0" b="0"/>
              <a:pathLst>
                <a:path w="9990" h="26276" extrusionOk="0">
                  <a:moveTo>
                    <a:pt x="1" y="1"/>
                  </a:moveTo>
                  <a:lnTo>
                    <a:pt x="1" y="26276"/>
                  </a:lnTo>
                  <a:lnTo>
                    <a:pt x="9990" y="26276"/>
                  </a:lnTo>
                  <a:lnTo>
                    <a:pt x="9990" y="1"/>
                  </a:lnTo>
                  <a:close/>
                </a:path>
              </a:pathLst>
            </a:custGeom>
            <a:solidFill>
              <a:srgbClr val="FFFFFF"/>
            </a:solidFill>
            <a:ln w="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1982425" y="1254050"/>
              <a:ext cx="247150" cy="424125"/>
            </a:xfrm>
            <a:custGeom>
              <a:avLst/>
              <a:gdLst/>
              <a:ahLst/>
              <a:cxnLst/>
              <a:rect l="0" t="0" r="0" b="0"/>
              <a:pathLst>
                <a:path w="9886" h="16965" extrusionOk="0">
                  <a:moveTo>
                    <a:pt x="9455" y="4085"/>
                  </a:moveTo>
                  <a:cubicBezTo>
                    <a:pt x="9048" y="4085"/>
                    <a:pt x="8703" y="4266"/>
                    <a:pt x="8419" y="4627"/>
                  </a:cubicBezTo>
                  <a:cubicBezTo>
                    <a:pt x="8135" y="4989"/>
                    <a:pt x="7904" y="5542"/>
                    <a:pt x="7727" y="6287"/>
                  </a:cubicBezTo>
                  <a:lnTo>
                    <a:pt x="7727" y="4381"/>
                  </a:lnTo>
                  <a:lnTo>
                    <a:pt x="6879" y="4381"/>
                  </a:lnTo>
                  <a:lnTo>
                    <a:pt x="6879" y="16647"/>
                  </a:lnTo>
                  <a:lnTo>
                    <a:pt x="7727" y="16647"/>
                  </a:lnTo>
                  <a:lnTo>
                    <a:pt x="7727" y="10185"/>
                  </a:lnTo>
                  <a:cubicBezTo>
                    <a:pt x="7727" y="8798"/>
                    <a:pt x="7855" y="7734"/>
                    <a:pt x="8110" y="6993"/>
                  </a:cubicBezTo>
                  <a:cubicBezTo>
                    <a:pt x="8365" y="6252"/>
                    <a:pt x="8731" y="5881"/>
                    <a:pt x="9207" y="5881"/>
                  </a:cubicBezTo>
                  <a:cubicBezTo>
                    <a:pt x="9342" y="5881"/>
                    <a:pt x="9465" y="5912"/>
                    <a:pt x="9576" y="5974"/>
                  </a:cubicBezTo>
                  <a:cubicBezTo>
                    <a:pt x="9688" y="6036"/>
                    <a:pt x="9791" y="6133"/>
                    <a:pt x="9886" y="6265"/>
                  </a:cubicBezTo>
                  <a:lnTo>
                    <a:pt x="9881" y="4195"/>
                  </a:lnTo>
                  <a:cubicBezTo>
                    <a:pt x="9795" y="4158"/>
                    <a:pt x="9718" y="4131"/>
                    <a:pt x="9647" y="4113"/>
                  </a:cubicBezTo>
                  <a:cubicBezTo>
                    <a:pt x="9577" y="4094"/>
                    <a:pt x="9513" y="4085"/>
                    <a:pt x="9455" y="4085"/>
                  </a:cubicBezTo>
                  <a:close/>
                  <a:moveTo>
                    <a:pt x="3342" y="0"/>
                  </a:moveTo>
                  <a:cubicBezTo>
                    <a:pt x="2306" y="0"/>
                    <a:pt x="1490" y="758"/>
                    <a:pt x="895" y="2273"/>
                  </a:cubicBezTo>
                  <a:cubicBezTo>
                    <a:pt x="299" y="3788"/>
                    <a:pt x="1" y="5859"/>
                    <a:pt x="1" y="8488"/>
                  </a:cubicBezTo>
                  <a:cubicBezTo>
                    <a:pt x="1" y="11109"/>
                    <a:pt x="299" y="13177"/>
                    <a:pt x="895" y="14692"/>
                  </a:cubicBezTo>
                  <a:cubicBezTo>
                    <a:pt x="1490" y="16207"/>
                    <a:pt x="2306" y="16965"/>
                    <a:pt x="3342" y="16965"/>
                  </a:cubicBezTo>
                  <a:cubicBezTo>
                    <a:pt x="3745" y="16965"/>
                    <a:pt x="4128" y="16833"/>
                    <a:pt x="4490" y="16570"/>
                  </a:cubicBezTo>
                  <a:cubicBezTo>
                    <a:pt x="4852" y="16308"/>
                    <a:pt x="5195" y="15913"/>
                    <a:pt x="5519" y="15388"/>
                  </a:cubicBezTo>
                  <a:lnTo>
                    <a:pt x="5519" y="13077"/>
                  </a:lnTo>
                  <a:cubicBezTo>
                    <a:pt x="5207" y="13770"/>
                    <a:pt x="4875" y="14289"/>
                    <a:pt x="4522" y="14632"/>
                  </a:cubicBezTo>
                  <a:cubicBezTo>
                    <a:pt x="4169" y="14975"/>
                    <a:pt x="3794" y="15147"/>
                    <a:pt x="3397" y="15147"/>
                  </a:cubicBezTo>
                  <a:cubicBezTo>
                    <a:pt x="2615" y="15147"/>
                    <a:pt x="2016" y="14575"/>
                    <a:pt x="1600" y="13433"/>
                  </a:cubicBezTo>
                  <a:cubicBezTo>
                    <a:pt x="1185" y="12290"/>
                    <a:pt x="977" y="10642"/>
                    <a:pt x="977" y="8488"/>
                  </a:cubicBezTo>
                  <a:cubicBezTo>
                    <a:pt x="977" y="6327"/>
                    <a:pt x="1185" y="4675"/>
                    <a:pt x="1600" y="3532"/>
                  </a:cubicBezTo>
                  <a:cubicBezTo>
                    <a:pt x="2016" y="2389"/>
                    <a:pt x="2615" y="1818"/>
                    <a:pt x="3397" y="1818"/>
                  </a:cubicBezTo>
                  <a:cubicBezTo>
                    <a:pt x="3794" y="1818"/>
                    <a:pt x="4169" y="1990"/>
                    <a:pt x="4522" y="2333"/>
                  </a:cubicBezTo>
                  <a:cubicBezTo>
                    <a:pt x="4875" y="2676"/>
                    <a:pt x="5207" y="3194"/>
                    <a:pt x="5519" y="3888"/>
                  </a:cubicBezTo>
                  <a:lnTo>
                    <a:pt x="5519" y="1555"/>
                  </a:lnTo>
                  <a:cubicBezTo>
                    <a:pt x="5201" y="1037"/>
                    <a:pt x="4861" y="648"/>
                    <a:pt x="4499" y="389"/>
                  </a:cubicBezTo>
                  <a:cubicBezTo>
                    <a:pt x="4137" y="130"/>
                    <a:pt x="3751" y="0"/>
                    <a:pt x="3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548025" y="0"/>
              <a:ext cx="439150" cy="777050"/>
            </a:xfrm>
            <a:custGeom>
              <a:avLst/>
              <a:gdLst/>
              <a:ahLst/>
              <a:cxnLst/>
              <a:rect l="0" t="0" r="0" b="0"/>
              <a:pathLst>
                <a:path w="17566" h="31082" extrusionOk="0">
                  <a:moveTo>
                    <a:pt x="1" y="0"/>
                  </a:moveTo>
                  <a:lnTo>
                    <a:pt x="1" y="31081"/>
                  </a:lnTo>
                  <a:lnTo>
                    <a:pt x="17565" y="31081"/>
                  </a:lnTo>
                  <a:lnTo>
                    <a:pt x="17565" y="0"/>
                  </a:lnTo>
                  <a:close/>
                </a:path>
              </a:pathLst>
            </a:custGeom>
            <a:solidFill>
              <a:srgbClr val="FFFFFF"/>
            </a:solidFill>
            <a:ln w="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582800" y="119900"/>
              <a:ext cx="130400" cy="408825"/>
            </a:xfrm>
            <a:custGeom>
              <a:avLst/>
              <a:gdLst/>
              <a:ahLst/>
              <a:cxnLst/>
              <a:rect l="0" t="0" r="0" b="0"/>
              <a:pathLst>
                <a:path w="5216" h="16353" extrusionOk="0">
                  <a:moveTo>
                    <a:pt x="0" y="1"/>
                  </a:moveTo>
                  <a:lnTo>
                    <a:pt x="0" y="16352"/>
                  </a:lnTo>
                  <a:lnTo>
                    <a:pt x="926" y="16352"/>
                  </a:lnTo>
                  <a:lnTo>
                    <a:pt x="926" y="8565"/>
                  </a:lnTo>
                  <a:lnTo>
                    <a:pt x="4290" y="8565"/>
                  </a:lnTo>
                  <a:lnTo>
                    <a:pt x="4290" y="16352"/>
                  </a:lnTo>
                  <a:lnTo>
                    <a:pt x="5215" y="16352"/>
                  </a:lnTo>
                  <a:lnTo>
                    <a:pt x="5215" y="1"/>
                  </a:lnTo>
                  <a:lnTo>
                    <a:pt x="4290" y="1"/>
                  </a:lnTo>
                  <a:lnTo>
                    <a:pt x="4290" y="6703"/>
                  </a:lnTo>
                  <a:lnTo>
                    <a:pt x="926" y="6703"/>
                  </a:lnTo>
                  <a:lnTo>
                    <a:pt x="9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740900" y="412450"/>
              <a:ext cx="74850" cy="281750"/>
            </a:xfrm>
            <a:custGeom>
              <a:avLst/>
              <a:gdLst/>
              <a:ahLst/>
              <a:cxnLst/>
              <a:rect l="0" t="0" r="0" b="0"/>
              <a:pathLst>
                <a:path w="2994" h="11270" extrusionOk="0">
                  <a:moveTo>
                    <a:pt x="1371" y="0"/>
                  </a:moveTo>
                  <a:cubicBezTo>
                    <a:pt x="1190" y="0"/>
                    <a:pt x="998" y="39"/>
                    <a:pt x="794" y="117"/>
                  </a:cubicBezTo>
                  <a:cubicBezTo>
                    <a:pt x="590" y="194"/>
                    <a:pt x="371" y="311"/>
                    <a:pt x="138" y="466"/>
                  </a:cubicBezTo>
                  <a:lnTo>
                    <a:pt x="138" y="1775"/>
                  </a:lnTo>
                  <a:cubicBezTo>
                    <a:pt x="369" y="1591"/>
                    <a:pt x="581" y="1455"/>
                    <a:pt x="774" y="1368"/>
                  </a:cubicBezTo>
                  <a:cubicBezTo>
                    <a:pt x="967" y="1281"/>
                    <a:pt x="1148" y="1237"/>
                    <a:pt x="1316" y="1237"/>
                  </a:cubicBezTo>
                  <a:cubicBezTo>
                    <a:pt x="1624" y="1237"/>
                    <a:pt x="1861" y="1386"/>
                    <a:pt x="2027" y="1685"/>
                  </a:cubicBezTo>
                  <a:cubicBezTo>
                    <a:pt x="2192" y="1983"/>
                    <a:pt x="2275" y="2411"/>
                    <a:pt x="2275" y="2969"/>
                  </a:cubicBezTo>
                  <a:cubicBezTo>
                    <a:pt x="2275" y="3512"/>
                    <a:pt x="2195" y="3928"/>
                    <a:pt x="2034" y="4216"/>
                  </a:cubicBezTo>
                  <a:cubicBezTo>
                    <a:pt x="1874" y="4505"/>
                    <a:pt x="1643" y="4649"/>
                    <a:pt x="1340" y="4649"/>
                  </a:cubicBezTo>
                  <a:lnTo>
                    <a:pt x="786" y="4649"/>
                  </a:lnTo>
                  <a:lnTo>
                    <a:pt x="786" y="5857"/>
                  </a:lnTo>
                  <a:lnTo>
                    <a:pt x="1316" y="5857"/>
                  </a:lnTo>
                  <a:cubicBezTo>
                    <a:pt x="1651" y="5857"/>
                    <a:pt x="1912" y="6038"/>
                    <a:pt x="2100" y="6399"/>
                  </a:cubicBezTo>
                  <a:cubicBezTo>
                    <a:pt x="2288" y="6760"/>
                    <a:pt x="2381" y="7261"/>
                    <a:pt x="2381" y="7901"/>
                  </a:cubicBezTo>
                  <a:cubicBezTo>
                    <a:pt x="2381" y="8595"/>
                    <a:pt x="2281" y="9124"/>
                    <a:pt x="2079" y="9487"/>
                  </a:cubicBezTo>
                  <a:cubicBezTo>
                    <a:pt x="1877" y="9851"/>
                    <a:pt x="1583" y="10033"/>
                    <a:pt x="1197" y="10033"/>
                  </a:cubicBezTo>
                  <a:cubicBezTo>
                    <a:pt x="976" y="10033"/>
                    <a:pt x="764" y="9972"/>
                    <a:pt x="561" y="9851"/>
                  </a:cubicBezTo>
                  <a:cubicBezTo>
                    <a:pt x="358" y="9730"/>
                    <a:pt x="171" y="9550"/>
                    <a:pt x="1" y="9313"/>
                  </a:cubicBezTo>
                  <a:lnTo>
                    <a:pt x="1" y="10731"/>
                  </a:lnTo>
                  <a:cubicBezTo>
                    <a:pt x="216" y="10911"/>
                    <a:pt x="425" y="11045"/>
                    <a:pt x="626" y="11135"/>
                  </a:cubicBezTo>
                  <a:cubicBezTo>
                    <a:pt x="828" y="11225"/>
                    <a:pt x="1025" y="11270"/>
                    <a:pt x="1216" y="11270"/>
                  </a:cubicBezTo>
                  <a:cubicBezTo>
                    <a:pt x="1784" y="11270"/>
                    <a:pt x="2222" y="10976"/>
                    <a:pt x="2531" y="10389"/>
                  </a:cubicBezTo>
                  <a:cubicBezTo>
                    <a:pt x="2839" y="9803"/>
                    <a:pt x="2993" y="8973"/>
                    <a:pt x="2993" y="7901"/>
                  </a:cubicBezTo>
                  <a:cubicBezTo>
                    <a:pt x="2993" y="7203"/>
                    <a:pt x="2911" y="6616"/>
                    <a:pt x="2745" y="6141"/>
                  </a:cubicBezTo>
                  <a:cubicBezTo>
                    <a:pt x="2580" y="5665"/>
                    <a:pt x="2350" y="5352"/>
                    <a:pt x="2056" y="5202"/>
                  </a:cubicBezTo>
                  <a:cubicBezTo>
                    <a:pt x="2322" y="5042"/>
                    <a:pt x="2527" y="4755"/>
                    <a:pt x="2671" y="4340"/>
                  </a:cubicBezTo>
                  <a:cubicBezTo>
                    <a:pt x="2815" y="3925"/>
                    <a:pt x="2887" y="3417"/>
                    <a:pt x="2887" y="2816"/>
                  </a:cubicBezTo>
                  <a:cubicBezTo>
                    <a:pt x="2887" y="1953"/>
                    <a:pt x="2751" y="1267"/>
                    <a:pt x="2479" y="761"/>
                  </a:cubicBezTo>
                  <a:cubicBezTo>
                    <a:pt x="2207" y="254"/>
                    <a:pt x="1838" y="0"/>
                    <a:pt x="13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830825" y="119900"/>
              <a:ext cx="129500" cy="408825"/>
            </a:xfrm>
            <a:custGeom>
              <a:avLst/>
              <a:gdLst/>
              <a:ahLst/>
              <a:cxnLst/>
              <a:rect l="0" t="0" r="0" b="0"/>
              <a:pathLst>
                <a:path w="5180" h="16353" extrusionOk="0">
                  <a:moveTo>
                    <a:pt x="1" y="1"/>
                  </a:moveTo>
                  <a:lnTo>
                    <a:pt x="1" y="16352"/>
                  </a:lnTo>
                  <a:lnTo>
                    <a:pt x="899" y="16352"/>
                  </a:lnTo>
                  <a:lnTo>
                    <a:pt x="899" y="2673"/>
                  </a:lnTo>
                  <a:lnTo>
                    <a:pt x="3933" y="16352"/>
                  </a:lnTo>
                  <a:lnTo>
                    <a:pt x="5179" y="16352"/>
                  </a:lnTo>
                  <a:lnTo>
                    <a:pt x="5179" y="1"/>
                  </a:lnTo>
                  <a:lnTo>
                    <a:pt x="4281" y="1"/>
                  </a:lnTo>
                  <a:lnTo>
                    <a:pt x="4281" y="13680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511150" y="2218950"/>
              <a:ext cx="439150" cy="777050"/>
            </a:xfrm>
            <a:custGeom>
              <a:avLst/>
              <a:gdLst/>
              <a:ahLst/>
              <a:cxnLst/>
              <a:rect l="0" t="0" r="0" b="0"/>
              <a:pathLst>
                <a:path w="17566" h="31082" extrusionOk="0">
                  <a:moveTo>
                    <a:pt x="1" y="0"/>
                  </a:moveTo>
                  <a:lnTo>
                    <a:pt x="1" y="31082"/>
                  </a:lnTo>
                  <a:lnTo>
                    <a:pt x="17565" y="31082"/>
                  </a:lnTo>
                  <a:lnTo>
                    <a:pt x="17565" y="0"/>
                  </a:lnTo>
                  <a:close/>
                </a:path>
              </a:pathLst>
            </a:custGeom>
            <a:solidFill>
              <a:srgbClr val="FFFFFF"/>
            </a:solidFill>
            <a:ln w="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545925" y="2338875"/>
              <a:ext cx="130400" cy="408800"/>
            </a:xfrm>
            <a:custGeom>
              <a:avLst/>
              <a:gdLst/>
              <a:ahLst/>
              <a:cxnLst/>
              <a:rect l="0" t="0" r="0" b="0"/>
              <a:pathLst>
                <a:path w="5216" h="16352" extrusionOk="0">
                  <a:moveTo>
                    <a:pt x="0" y="0"/>
                  </a:moveTo>
                  <a:lnTo>
                    <a:pt x="0" y="16352"/>
                  </a:lnTo>
                  <a:lnTo>
                    <a:pt x="926" y="16352"/>
                  </a:lnTo>
                  <a:lnTo>
                    <a:pt x="926" y="8565"/>
                  </a:lnTo>
                  <a:lnTo>
                    <a:pt x="4290" y="8565"/>
                  </a:lnTo>
                  <a:lnTo>
                    <a:pt x="4290" y="16352"/>
                  </a:lnTo>
                  <a:lnTo>
                    <a:pt x="5215" y="16352"/>
                  </a:lnTo>
                  <a:lnTo>
                    <a:pt x="5215" y="0"/>
                  </a:lnTo>
                  <a:lnTo>
                    <a:pt x="4290" y="0"/>
                  </a:lnTo>
                  <a:lnTo>
                    <a:pt x="4290" y="6703"/>
                  </a:lnTo>
                  <a:lnTo>
                    <a:pt x="926" y="6703"/>
                  </a:lnTo>
                  <a:lnTo>
                    <a:pt x="9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704050" y="2631400"/>
              <a:ext cx="74825" cy="281775"/>
            </a:xfrm>
            <a:custGeom>
              <a:avLst/>
              <a:gdLst/>
              <a:ahLst/>
              <a:cxnLst/>
              <a:rect l="0" t="0" r="0" b="0"/>
              <a:pathLst>
                <a:path w="2993" h="11271" extrusionOk="0">
                  <a:moveTo>
                    <a:pt x="1370" y="1"/>
                  </a:moveTo>
                  <a:cubicBezTo>
                    <a:pt x="1189" y="1"/>
                    <a:pt x="997" y="39"/>
                    <a:pt x="793" y="117"/>
                  </a:cubicBezTo>
                  <a:cubicBezTo>
                    <a:pt x="589" y="195"/>
                    <a:pt x="370" y="311"/>
                    <a:pt x="137" y="466"/>
                  </a:cubicBezTo>
                  <a:lnTo>
                    <a:pt x="137" y="1776"/>
                  </a:lnTo>
                  <a:cubicBezTo>
                    <a:pt x="368" y="1592"/>
                    <a:pt x="580" y="1456"/>
                    <a:pt x="773" y="1368"/>
                  </a:cubicBezTo>
                  <a:cubicBezTo>
                    <a:pt x="966" y="1281"/>
                    <a:pt x="1147" y="1237"/>
                    <a:pt x="1315" y="1237"/>
                  </a:cubicBezTo>
                  <a:cubicBezTo>
                    <a:pt x="1624" y="1237"/>
                    <a:pt x="1861" y="1387"/>
                    <a:pt x="2026" y="1685"/>
                  </a:cubicBezTo>
                  <a:cubicBezTo>
                    <a:pt x="2191" y="1983"/>
                    <a:pt x="2274" y="2411"/>
                    <a:pt x="2274" y="2969"/>
                  </a:cubicBezTo>
                  <a:cubicBezTo>
                    <a:pt x="2274" y="3512"/>
                    <a:pt x="2194" y="3928"/>
                    <a:pt x="2034" y="4217"/>
                  </a:cubicBezTo>
                  <a:cubicBezTo>
                    <a:pt x="1873" y="4505"/>
                    <a:pt x="1642" y="4650"/>
                    <a:pt x="1340" y="4650"/>
                  </a:cubicBezTo>
                  <a:lnTo>
                    <a:pt x="785" y="4650"/>
                  </a:lnTo>
                  <a:lnTo>
                    <a:pt x="785" y="5857"/>
                  </a:lnTo>
                  <a:lnTo>
                    <a:pt x="1315" y="5857"/>
                  </a:lnTo>
                  <a:cubicBezTo>
                    <a:pt x="1650" y="5857"/>
                    <a:pt x="1911" y="6038"/>
                    <a:pt x="2099" y="6399"/>
                  </a:cubicBezTo>
                  <a:cubicBezTo>
                    <a:pt x="2287" y="6761"/>
                    <a:pt x="2381" y="7261"/>
                    <a:pt x="2381" y="7902"/>
                  </a:cubicBezTo>
                  <a:cubicBezTo>
                    <a:pt x="2381" y="8595"/>
                    <a:pt x="2280" y="9124"/>
                    <a:pt x="2078" y="9488"/>
                  </a:cubicBezTo>
                  <a:cubicBezTo>
                    <a:pt x="1876" y="9851"/>
                    <a:pt x="1582" y="10033"/>
                    <a:pt x="1196" y="10033"/>
                  </a:cubicBezTo>
                  <a:cubicBezTo>
                    <a:pt x="975" y="10033"/>
                    <a:pt x="763" y="9973"/>
                    <a:pt x="560" y="9851"/>
                  </a:cubicBezTo>
                  <a:cubicBezTo>
                    <a:pt x="357" y="9730"/>
                    <a:pt x="171" y="9551"/>
                    <a:pt x="0" y="9313"/>
                  </a:cubicBezTo>
                  <a:lnTo>
                    <a:pt x="0" y="10732"/>
                  </a:lnTo>
                  <a:cubicBezTo>
                    <a:pt x="215" y="10911"/>
                    <a:pt x="424" y="11046"/>
                    <a:pt x="626" y="11135"/>
                  </a:cubicBezTo>
                  <a:cubicBezTo>
                    <a:pt x="828" y="11225"/>
                    <a:pt x="1024" y="11270"/>
                    <a:pt x="1215" y="11270"/>
                  </a:cubicBezTo>
                  <a:cubicBezTo>
                    <a:pt x="1783" y="11270"/>
                    <a:pt x="2221" y="10977"/>
                    <a:pt x="2530" y="10390"/>
                  </a:cubicBezTo>
                  <a:cubicBezTo>
                    <a:pt x="2838" y="9803"/>
                    <a:pt x="2993" y="8974"/>
                    <a:pt x="2993" y="7902"/>
                  </a:cubicBezTo>
                  <a:cubicBezTo>
                    <a:pt x="2993" y="7203"/>
                    <a:pt x="2910" y="6616"/>
                    <a:pt x="2744" y="6141"/>
                  </a:cubicBezTo>
                  <a:cubicBezTo>
                    <a:pt x="2579" y="5666"/>
                    <a:pt x="2349" y="5353"/>
                    <a:pt x="2055" y="5202"/>
                  </a:cubicBezTo>
                  <a:cubicBezTo>
                    <a:pt x="2321" y="5042"/>
                    <a:pt x="2526" y="4755"/>
                    <a:pt x="2670" y="4340"/>
                  </a:cubicBezTo>
                  <a:cubicBezTo>
                    <a:pt x="2814" y="3926"/>
                    <a:pt x="2886" y="3418"/>
                    <a:pt x="2886" y="2816"/>
                  </a:cubicBezTo>
                  <a:cubicBezTo>
                    <a:pt x="2886" y="1953"/>
                    <a:pt x="2750" y="1268"/>
                    <a:pt x="2478" y="761"/>
                  </a:cubicBezTo>
                  <a:cubicBezTo>
                    <a:pt x="2206" y="254"/>
                    <a:pt x="1837" y="1"/>
                    <a:pt x="13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793975" y="2338875"/>
              <a:ext cx="129475" cy="408800"/>
            </a:xfrm>
            <a:custGeom>
              <a:avLst/>
              <a:gdLst/>
              <a:ahLst/>
              <a:cxnLst/>
              <a:rect l="0" t="0" r="0" b="0"/>
              <a:pathLst>
                <a:path w="5179" h="16352" extrusionOk="0">
                  <a:moveTo>
                    <a:pt x="0" y="0"/>
                  </a:moveTo>
                  <a:lnTo>
                    <a:pt x="0" y="16352"/>
                  </a:lnTo>
                  <a:lnTo>
                    <a:pt x="898" y="16352"/>
                  </a:lnTo>
                  <a:lnTo>
                    <a:pt x="898" y="2673"/>
                  </a:lnTo>
                  <a:lnTo>
                    <a:pt x="3932" y="16352"/>
                  </a:lnTo>
                  <a:lnTo>
                    <a:pt x="5179" y="16352"/>
                  </a:lnTo>
                  <a:lnTo>
                    <a:pt x="5179" y="0"/>
                  </a:lnTo>
                  <a:lnTo>
                    <a:pt x="4280" y="0"/>
                  </a:lnTo>
                  <a:lnTo>
                    <a:pt x="4280" y="13679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63675" y="140175"/>
              <a:ext cx="439125" cy="777050"/>
            </a:xfrm>
            <a:custGeom>
              <a:avLst/>
              <a:gdLst/>
              <a:ahLst/>
              <a:cxnLst/>
              <a:rect l="0" t="0" r="0" b="0"/>
              <a:pathLst>
                <a:path w="17565" h="31082" extrusionOk="0">
                  <a:moveTo>
                    <a:pt x="0" y="0"/>
                  </a:moveTo>
                  <a:lnTo>
                    <a:pt x="0" y="31082"/>
                  </a:lnTo>
                  <a:lnTo>
                    <a:pt x="17565" y="31082"/>
                  </a:lnTo>
                  <a:lnTo>
                    <a:pt x="17565" y="0"/>
                  </a:lnTo>
                  <a:close/>
                </a:path>
              </a:pathLst>
            </a:custGeom>
            <a:solidFill>
              <a:srgbClr val="FFFFFF"/>
            </a:solidFill>
            <a:ln w="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98425" y="260100"/>
              <a:ext cx="130400" cy="408800"/>
            </a:xfrm>
            <a:custGeom>
              <a:avLst/>
              <a:gdLst/>
              <a:ahLst/>
              <a:cxnLst/>
              <a:rect l="0" t="0" r="0" b="0"/>
              <a:pathLst>
                <a:path w="5216" h="16352" extrusionOk="0">
                  <a:moveTo>
                    <a:pt x="1" y="0"/>
                  </a:moveTo>
                  <a:lnTo>
                    <a:pt x="1" y="16352"/>
                  </a:lnTo>
                  <a:lnTo>
                    <a:pt x="927" y="16352"/>
                  </a:lnTo>
                  <a:lnTo>
                    <a:pt x="927" y="8565"/>
                  </a:lnTo>
                  <a:lnTo>
                    <a:pt x="4290" y="8565"/>
                  </a:lnTo>
                  <a:lnTo>
                    <a:pt x="4290" y="16352"/>
                  </a:lnTo>
                  <a:lnTo>
                    <a:pt x="5216" y="16352"/>
                  </a:lnTo>
                  <a:lnTo>
                    <a:pt x="5216" y="0"/>
                  </a:lnTo>
                  <a:lnTo>
                    <a:pt x="4290" y="0"/>
                  </a:lnTo>
                  <a:lnTo>
                    <a:pt x="4290" y="6703"/>
                  </a:lnTo>
                  <a:lnTo>
                    <a:pt x="927" y="6703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256550" y="552625"/>
              <a:ext cx="74850" cy="281775"/>
            </a:xfrm>
            <a:custGeom>
              <a:avLst/>
              <a:gdLst/>
              <a:ahLst/>
              <a:cxnLst/>
              <a:rect l="0" t="0" r="0" b="0"/>
              <a:pathLst>
                <a:path w="2994" h="11271" extrusionOk="0">
                  <a:moveTo>
                    <a:pt x="1371" y="1"/>
                  </a:moveTo>
                  <a:cubicBezTo>
                    <a:pt x="1190" y="1"/>
                    <a:pt x="998" y="40"/>
                    <a:pt x="794" y="117"/>
                  </a:cubicBezTo>
                  <a:cubicBezTo>
                    <a:pt x="590" y="195"/>
                    <a:pt x="371" y="311"/>
                    <a:pt x="138" y="466"/>
                  </a:cubicBezTo>
                  <a:lnTo>
                    <a:pt x="138" y="1776"/>
                  </a:lnTo>
                  <a:cubicBezTo>
                    <a:pt x="369" y="1592"/>
                    <a:pt x="581" y="1456"/>
                    <a:pt x="774" y="1369"/>
                  </a:cubicBezTo>
                  <a:cubicBezTo>
                    <a:pt x="967" y="1281"/>
                    <a:pt x="1147" y="1238"/>
                    <a:pt x="1316" y="1238"/>
                  </a:cubicBezTo>
                  <a:cubicBezTo>
                    <a:pt x="1624" y="1238"/>
                    <a:pt x="1861" y="1387"/>
                    <a:pt x="2027" y="1685"/>
                  </a:cubicBezTo>
                  <a:cubicBezTo>
                    <a:pt x="2192" y="1983"/>
                    <a:pt x="2275" y="2411"/>
                    <a:pt x="2275" y="2969"/>
                  </a:cubicBezTo>
                  <a:cubicBezTo>
                    <a:pt x="2275" y="3512"/>
                    <a:pt x="2194" y="3928"/>
                    <a:pt x="2034" y="4217"/>
                  </a:cubicBezTo>
                  <a:cubicBezTo>
                    <a:pt x="1874" y="4505"/>
                    <a:pt x="1642" y="4650"/>
                    <a:pt x="1340" y="4650"/>
                  </a:cubicBezTo>
                  <a:lnTo>
                    <a:pt x="786" y="4650"/>
                  </a:lnTo>
                  <a:lnTo>
                    <a:pt x="786" y="5857"/>
                  </a:lnTo>
                  <a:lnTo>
                    <a:pt x="1316" y="5857"/>
                  </a:lnTo>
                  <a:cubicBezTo>
                    <a:pt x="1651" y="5857"/>
                    <a:pt x="1912" y="6038"/>
                    <a:pt x="2100" y="6399"/>
                  </a:cubicBezTo>
                  <a:cubicBezTo>
                    <a:pt x="2287" y="6761"/>
                    <a:pt x="2381" y="7262"/>
                    <a:pt x="2381" y="7902"/>
                  </a:cubicBezTo>
                  <a:cubicBezTo>
                    <a:pt x="2381" y="8595"/>
                    <a:pt x="2280" y="9124"/>
                    <a:pt x="2078" y="9488"/>
                  </a:cubicBezTo>
                  <a:cubicBezTo>
                    <a:pt x="1876" y="9852"/>
                    <a:pt x="1583" y="10033"/>
                    <a:pt x="1197" y="10033"/>
                  </a:cubicBezTo>
                  <a:cubicBezTo>
                    <a:pt x="976" y="10033"/>
                    <a:pt x="764" y="9973"/>
                    <a:pt x="561" y="9852"/>
                  </a:cubicBezTo>
                  <a:cubicBezTo>
                    <a:pt x="358" y="9730"/>
                    <a:pt x="171" y="9551"/>
                    <a:pt x="1" y="9313"/>
                  </a:cubicBezTo>
                  <a:lnTo>
                    <a:pt x="1" y="10732"/>
                  </a:lnTo>
                  <a:cubicBezTo>
                    <a:pt x="216" y="10911"/>
                    <a:pt x="424" y="11046"/>
                    <a:pt x="626" y="11136"/>
                  </a:cubicBezTo>
                  <a:cubicBezTo>
                    <a:pt x="828" y="11225"/>
                    <a:pt x="1024" y="11270"/>
                    <a:pt x="1215" y="11270"/>
                  </a:cubicBezTo>
                  <a:cubicBezTo>
                    <a:pt x="1784" y="11270"/>
                    <a:pt x="2222" y="10977"/>
                    <a:pt x="2530" y="10390"/>
                  </a:cubicBezTo>
                  <a:cubicBezTo>
                    <a:pt x="2839" y="9803"/>
                    <a:pt x="2993" y="8974"/>
                    <a:pt x="2993" y="7902"/>
                  </a:cubicBezTo>
                  <a:cubicBezTo>
                    <a:pt x="2993" y="7203"/>
                    <a:pt x="2910" y="6616"/>
                    <a:pt x="2745" y="6141"/>
                  </a:cubicBezTo>
                  <a:cubicBezTo>
                    <a:pt x="2580" y="5666"/>
                    <a:pt x="2350" y="5353"/>
                    <a:pt x="2055" y="5203"/>
                  </a:cubicBezTo>
                  <a:cubicBezTo>
                    <a:pt x="2321" y="5043"/>
                    <a:pt x="2526" y="4755"/>
                    <a:pt x="2670" y="4340"/>
                  </a:cubicBezTo>
                  <a:cubicBezTo>
                    <a:pt x="2814" y="3926"/>
                    <a:pt x="2887" y="3418"/>
                    <a:pt x="2887" y="2816"/>
                  </a:cubicBezTo>
                  <a:cubicBezTo>
                    <a:pt x="2887" y="1953"/>
                    <a:pt x="2751" y="1268"/>
                    <a:pt x="2479" y="761"/>
                  </a:cubicBezTo>
                  <a:cubicBezTo>
                    <a:pt x="2207" y="254"/>
                    <a:pt x="1837" y="1"/>
                    <a:pt x="1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346475" y="260100"/>
              <a:ext cx="129500" cy="408800"/>
            </a:xfrm>
            <a:custGeom>
              <a:avLst/>
              <a:gdLst/>
              <a:ahLst/>
              <a:cxnLst/>
              <a:rect l="0" t="0" r="0" b="0"/>
              <a:pathLst>
                <a:path w="5180" h="16352" extrusionOk="0">
                  <a:moveTo>
                    <a:pt x="1" y="0"/>
                  </a:moveTo>
                  <a:lnTo>
                    <a:pt x="1" y="16352"/>
                  </a:lnTo>
                  <a:lnTo>
                    <a:pt x="899" y="16352"/>
                  </a:lnTo>
                  <a:lnTo>
                    <a:pt x="899" y="2673"/>
                  </a:lnTo>
                  <a:lnTo>
                    <a:pt x="3933" y="16352"/>
                  </a:lnTo>
                  <a:lnTo>
                    <a:pt x="5179" y="16352"/>
                  </a:lnTo>
                  <a:lnTo>
                    <a:pt x="5179" y="0"/>
                  </a:lnTo>
                  <a:lnTo>
                    <a:pt x="4281" y="0"/>
                  </a:lnTo>
                  <a:lnTo>
                    <a:pt x="4281" y="13679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0" y="1077425"/>
              <a:ext cx="439125" cy="777050"/>
            </a:xfrm>
            <a:custGeom>
              <a:avLst/>
              <a:gdLst/>
              <a:ahLst/>
              <a:cxnLst/>
              <a:rect l="0" t="0" r="0" b="0"/>
              <a:pathLst>
                <a:path w="17565" h="31082" extrusionOk="0">
                  <a:moveTo>
                    <a:pt x="0" y="0"/>
                  </a:moveTo>
                  <a:lnTo>
                    <a:pt x="0" y="31082"/>
                  </a:lnTo>
                  <a:lnTo>
                    <a:pt x="17564" y="31082"/>
                  </a:lnTo>
                  <a:lnTo>
                    <a:pt x="17564" y="0"/>
                  </a:lnTo>
                  <a:close/>
                </a:path>
              </a:pathLst>
            </a:custGeom>
            <a:solidFill>
              <a:srgbClr val="FFFFFF"/>
            </a:solidFill>
            <a:ln w="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34750" y="1197350"/>
              <a:ext cx="130400" cy="408800"/>
            </a:xfrm>
            <a:custGeom>
              <a:avLst/>
              <a:gdLst/>
              <a:ahLst/>
              <a:cxnLst/>
              <a:rect l="0" t="0" r="0" b="0"/>
              <a:pathLst>
                <a:path w="5216" h="16352" extrusionOk="0">
                  <a:moveTo>
                    <a:pt x="0" y="0"/>
                  </a:moveTo>
                  <a:lnTo>
                    <a:pt x="0" y="16352"/>
                  </a:lnTo>
                  <a:lnTo>
                    <a:pt x="926" y="16352"/>
                  </a:lnTo>
                  <a:lnTo>
                    <a:pt x="926" y="8565"/>
                  </a:lnTo>
                  <a:lnTo>
                    <a:pt x="4290" y="8565"/>
                  </a:lnTo>
                  <a:lnTo>
                    <a:pt x="4290" y="16352"/>
                  </a:lnTo>
                  <a:lnTo>
                    <a:pt x="5215" y="16352"/>
                  </a:lnTo>
                  <a:lnTo>
                    <a:pt x="5215" y="0"/>
                  </a:lnTo>
                  <a:lnTo>
                    <a:pt x="4290" y="0"/>
                  </a:lnTo>
                  <a:lnTo>
                    <a:pt x="4290" y="6703"/>
                  </a:lnTo>
                  <a:lnTo>
                    <a:pt x="926" y="6703"/>
                  </a:lnTo>
                  <a:lnTo>
                    <a:pt x="9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192875" y="1489875"/>
              <a:ext cx="74825" cy="281775"/>
            </a:xfrm>
            <a:custGeom>
              <a:avLst/>
              <a:gdLst/>
              <a:ahLst/>
              <a:cxnLst/>
              <a:rect l="0" t="0" r="0" b="0"/>
              <a:pathLst>
                <a:path w="2993" h="11271" extrusionOk="0">
                  <a:moveTo>
                    <a:pt x="1370" y="1"/>
                  </a:moveTo>
                  <a:cubicBezTo>
                    <a:pt x="1189" y="1"/>
                    <a:pt x="997" y="40"/>
                    <a:pt x="793" y="117"/>
                  </a:cubicBezTo>
                  <a:cubicBezTo>
                    <a:pt x="589" y="195"/>
                    <a:pt x="370" y="311"/>
                    <a:pt x="137" y="466"/>
                  </a:cubicBezTo>
                  <a:lnTo>
                    <a:pt x="137" y="1776"/>
                  </a:lnTo>
                  <a:cubicBezTo>
                    <a:pt x="368" y="1592"/>
                    <a:pt x="581" y="1456"/>
                    <a:pt x="773" y="1369"/>
                  </a:cubicBezTo>
                  <a:cubicBezTo>
                    <a:pt x="966" y="1281"/>
                    <a:pt x="1147" y="1238"/>
                    <a:pt x="1315" y="1238"/>
                  </a:cubicBezTo>
                  <a:cubicBezTo>
                    <a:pt x="1624" y="1238"/>
                    <a:pt x="1861" y="1387"/>
                    <a:pt x="2026" y="1685"/>
                  </a:cubicBezTo>
                  <a:cubicBezTo>
                    <a:pt x="2191" y="1983"/>
                    <a:pt x="2274" y="2411"/>
                    <a:pt x="2274" y="2969"/>
                  </a:cubicBezTo>
                  <a:cubicBezTo>
                    <a:pt x="2274" y="3512"/>
                    <a:pt x="2194" y="3928"/>
                    <a:pt x="2034" y="4217"/>
                  </a:cubicBezTo>
                  <a:cubicBezTo>
                    <a:pt x="1873" y="4505"/>
                    <a:pt x="1642" y="4650"/>
                    <a:pt x="1340" y="4650"/>
                  </a:cubicBezTo>
                  <a:lnTo>
                    <a:pt x="786" y="4650"/>
                  </a:lnTo>
                  <a:lnTo>
                    <a:pt x="786" y="5857"/>
                  </a:lnTo>
                  <a:lnTo>
                    <a:pt x="1315" y="5857"/>
                  </a:lnTo>
                  <a:cubicBezTo>
                    <a:pt x="1650" y="5857"/>
                    <a:pt x="1911" y="6038"/>
                    <a:pt x="2099" y="6399"/>
                  </a:cubicBezTo>
                  <a:cubicBezTo>
                    <a:pt x="2287" y="6761"/>
                    <a:pt x="2381" y="7262"/>
                    <a:pt x="2381" y="7902"/>
                  </a:cubicBezTo>
                  <a:cubicBezTo>
                    <a:pt x="2381" y="8595"/>
                    <a:pt x="2280" y="9124"/>
                    <a:pt x="2078" y="9488"/>
                  </a:cubicBezTo>
                  <a:cubicBezTo>
                    <a:pt x="1876" y="9852"/>
                    <a:pt x="1582" y="10033"/>
                    <a:pt x="1197" y="10033"/>
                  </a:cubicBezTo>
                  <a:cubicBezTo>
                    <a:pt x="975" y="10033"/>
                    <a:pt x="763" y="9973"/>
                    <a:pt x="560" y="9852"/>
                  </a:cubicBezTo>
                  <a:cubicBezTo>
                    <a:pt x="357" y="9730"/>
                    <a:pt x="171" y="9551"/>
                    <a:pt x="0" y="9313"/>
                  </a:cubicBezTo>
                  <a:lnTo>
                    <a:pt x="0" y="10732"/>
                  </a:lnTo>
                  <a:cubicBezTo>
                    <a:pt x="215" y="10911"/>
                    <a:pt x="424" y="11046"/>
                    <a:pt x="626" y="11136"/>
                  </a:cubicBezTo>
                  <a:cubicBezTo>
                    <a:pt x="828" y="11225"/>
                    <a:pt x="1024" y="11270"/>
                    <a:pt x="1215" y="11270"/>
                  </a:cubicBezTo>
                  <a:cubicBezTo>
                    <a:pt x="1783" y="11270"/>
                    <a:pt x="2221" y="10977"/>
                    <a:pt x="2530" y="10390"/>
                  </a:cubicBezTo>
                  <a:cubicBezTo>
                    <a:pt x="2838" y="9803"/>
                    <a:pt x="2993" y="8974"/>
                    <a:pt x="2993" y="7902"/>
                  </a:cubicBezTo>
                  <a:cubicBezTo>
                    <a:pt x="2993" y="7203"/>
                    <a:pt x="2910" y="6616"/>
                    <a:pt x="2744" y="6141"/>
                  </a:cubicBezTo>
                  <a:cubicBezTo>
                    <a:pt x="2579" y="5666"/>
                    <a:pt x="2349" y="5353"/>
                    <a:pt x="2055" y="5203"/>
                  </a:cubicBezTo>
                  <a:cubicBezTo>
                    <a:pt x="2321" y="5043"/>
                    <a:pt x="2526" y="4755"/>
                    <a:pt x="2670" y="4340"/>
                  </a:cubicBezTo>
                  <a:cubicBezTo>
                    <a:pt x="2814" y="3926"/>
                    <a:pt x="2886" y="3418"/>
                    <a:pt x="2886" y="2816"/>
                  </a:cubicBezTo>
                  <a:cubicBezTo>
                    <a:pt x="2886" y="1953"/>
                    <a:pt x="2750" y="1268"/>
                    <a:pt x="2478" y="761"/>
                  </a:cubicBezTo>
                  <a:cubicBezTo>
                    <a:pt x="2206" y="254"/>
                    <a:pt x="1837" y="1"/>
                    <a:pt x="13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282800" y="1197350"/>
              <a:ext cx="129475" cy="408800"/>
            </a:xfrm>
            <a:custGeom>
              <a:avLst/>
              <a:gdLst/>
              <a:ahLst/>
              <a:cxnLst/>
              <a:rect l="0" t="0" r="0" b="0"/>
              <a:pathLst>
                <a:path w="5179" h="16352" extrusionOk="0">
                  <a:moveTo>
                    <a:pt x="0" y="0"/>
                  </a:moveTo>
                  <a:lnTo>
                    <a:pt x="0" y="16352"/>
                  </a:lnTo>
                  <a:lnTo>
                    <a:pt x="898" y="16352"/>
                  </a:lnTo>
                  <a:lnTo>
                    <a:pt x="898" y="2673"/>
                  </a:lnTo>
                  <a:lnTo>
                    <a:pt x="3932" y="16352"/>
                  </a:lnTo>
                  <a:lnTo>
                    <a:pt x="5179" y="16352"/>
                  </a:lnTo>
                  <a:lnTo>
                    <a:pt x="5179" y="0"/>
                  </a:lnTo>
                  <a:lnTo>
                    <a:pt x="4280" y="0"/>
                  </a:lnTo>
                  <a:lnTo>
                    <a:pt x="4280" y="13679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23450" y="1982625"/>
              <a:ext cx="439125" cy="777075"/>
            </a:xfrm>
            <a:custGeom>
              <a:avLst/>
              <a:gdLst/>
              <a:ahLst/>
              <a:cxnLst/>
              <a:rect l="0" t="0" r="0" b="0"/>
              <a:pathLst>
                <a:path w="17565" h="31083" extrusionOk="0">
                  <a:moveTo>
                    <a:pt x="1" y="1"/>
                  </a:moveTo>
                  <a:lnTo>
                    <a:pt x="1" y="31082"/>
                  </a:lnTo>
                  <a:lnTo>
                    <a:pt x="17565" y="31082"/>
                  </a:lnTo>
                  <a:lnTo>
                    <a:pt x="17565" y="1"/>
                  </a:lnTo>
                  <a:close/>
                </a:path>
              </a:pathLst>
            </a:custGeom>
            <a:solidFill>
              <a:srgbClr val="FFFFFF"/>
            </a:solidFill>
            <a:ln w="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58200" y="2102550"/>
              <a:ext cx="130425" cy="408800"/>
            </a:xfrm>
            <a:custGeom>
              <a:avLst/>
              <a:gdLst/>
              <a:ahLst/>
              <a:cxnLst/>
              <a:rect l="0" t="0" r="0" b="0"/>
              <a:pathLst>
                <a:path w="5217" h="16352" extrusionOk="0">
                  <a:moveTo>
                    <a:pt x="1" y="1"/>
                  </a:moveTo>
                  <a:lnTo>
                    <a:pt x="1" y="16352"/>
                  </a:lnTo>
                  <a:lnTo>
                    <a:pt x="927" y="16352"/>
                  </a:lnTo>
                  <a:lnTo>
                    <a:pt x="927" y="8565"/>
                  </a:lnTo>
                  <a:lnTo>
                    <a:pt x="4290" y="8565"/>
                  </a:lnTo>
                  <a:lnTo>
                    <a:pt x="4290" y="16352"/>
                  </a:lnTo>
                  <a:lnTo>
                    <a:pt x="5216" y="16352"/>
                  </a:lnTo>
                  <a:lnTo>
                    <a:pt x="5216" y="1"/>
                  </a:lnTo>
                  <a:lnTo>
                    <a:pt x="4290" y="1"/>
                  </a:lnTo>
                  <a:lnTo>
                    <a:pt x="4290" y="6703"/>
                  </a:lnTo>
                  <a:lnTo>
                    <a:pt x="927" y="6703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216325" y="2395100"/>
              <a:ext cx="74850" cy="281750"/>
            </a:xfrm>
            <a:custGeom>
              <a:avLst/>
              <a:gdLst/>
              <a:ahLst/>
              <a:cxnLst/>
              <a:rect l="0" t="0" r="0" b="0"/>
              <a:pathLst>
                <a:path w="2994" h="11270" extrusionOk="0">
                  <a:moveTo>
                    <a:pt x="1371" y="0"/>
                  </a:moveTo>
                  <a:cubicBezTo>
                    <a:pt x="1190" y="0"/>
                    <a:pt x="998" y="39"/>
                    <a:pt x="794" y="116"/>
                  </a:cubicBezTo>
                  <a:cubicBezTo>
                    <a:pt x="590" y="194"/>
                    <a:pt x="371" y="310"/>
                    <a:pt x="138" y="466"/>
                  </a:cubicBezTo>
                  <a:lnTo>
                    <a:pt x="138" y="1775"/>
                  </a:lnTo>
                  <a:cubicBezTo>
                    <a:pt x="369" y="1591"/>
                    <a:pt x="581" y="1455"/>
                    <a:pt x="774" y="1368"/>
                  </a:cubicBezTo>
                  <a:cubicBezTo>
                    <a:pt x="967" y="1281"/>
                    <a:pt x="1147" y="1237"/>
                    <a:pt x="1316" y="1237"/>
                  </a:cubicBezTo>
                  <a:cubicBezTo>
                    <a:pt x="1624" y="1237"/>
                    <a:pt x="1861" y="1386"/>
                    <a:pt x="2027" y="1684"/>
                  </a:cubicBezTo>
                  <a:cubicBezTo>
                    <a:pt x="2192" y="1983"/>
                    <a:pt x="2275" y="2411"/>
                    <a:pt x="2275" y="2968"/>
                  </a:cubicBezTo>
                  <a:cubicBezTo>
                    <a:pt x="2275" y="3512"/>
                    <a:pt x="2195" y="3927"/>
                    <a:pt x="2034" y="4216"/>
                  </a:cubicBezTo>
                  <a:cubicBezTo>
                    <a:pt x="1874" y="4505"/>
                    <a:pt x="1643" y="4649"/>
                    <a:pt x="1340" y="4649"/>
                  </a:cubicBezTo>
                  <a:lnTo>
                    <a:pt x="786" y="4649"/>
                  </a:lnTo>
                  <a:lnTo>
                    <a:pt x="786" y="5857"/>
                  </a:lnTo>
                  <a:lnTo>
                    <a:pt x="1316" y="5857"/>
                  </a:lnTo>
                  <a:cubicBezTo>
                    <a:pt x="1651" y="5857"/>
                    <a:pt x="1912" y="6037"/>
                    <a:pt x="2100" y="6399"/>
                  </a:cubicBezTo>
                  <a:cubicBezTo>
                    <a:pt x="2287" y="6760"/>
                    <a:pt x="2381" y="7261"/>
                    <a:pt x="2381" y="7901"/>
                  </a:cubicBezTo>
                  <a:cubicBezTo>
                    <a:pt x="2381" y="8595"/>
                    <a:pt x="2280" y="9123"/>
                    <a:pt x="2078" y="9487"/>
                  </a:cubicBezTo>
                  <a:cubicBezTo>
                    <a:pt x="1876" y="9851"/>
                    <a:pt x="1583" y="10033"/>
                    <a:pt x="1197" y="10033"/>
                  </a:cubicBezTo>
                  <a:cubicBezTo>
                    <a:pt x="976" y="10033"/>
                    <a:pt x="764" y="9972"/>
                    <a:pt x="561" y="9851"/>
                  </a:cubicBezTo>
                  <a:cubicBezTo>
                    <a:pt x="358" y="9730"/>
                    <a:pt x="171" y="9550"/>
                    <a:pt x="1" y="9312"/>
                  </a:cubicBezTo>
                  <a:lnTo>
                    <a:pt x="1" y="10731"/>
                  </a:lnTo>
                  <a:cubicBezTo>
                    <a:pt x="216" y="10911"/>
                    <a:pt x="424" y="11045"/>
                    <a:pt x="626" y="11135"/>
                  </a:cubicBezTo>
                  <a:cubicBezTo>
                    <a:pt x="828" y="11225"/>
                    <a:pt x="1025" y="11269"/>
                    <a:pt x="1215" y="11269"/>
                  </a:cubicBezTo>
                  <a:cubicBezTo>
                    <a:pt x="1784" y="11269"/>
                    <a:pt x="2222" y="10976"/>
                    <a:pt x="2530" y="10389"/>
                  </a:cubicBezTo>
                  <a:cubicBezTo>
                    <a:pt x="2839" y="9802"/>
                    <a:pt x="2993" y="8973"/>
                    <a:pt x="2993" y="7901"/>
                  </a:cubicBezTo>
                  <a:cubicBezTo>
                    <a:pt x="2993" y="7203"/>
                    <a:pt x="2910" y="6616"/>
                    <a:pt x="2745" y="6140"/>
                  </a:cubicBezTo>
                  <a:cubicBezTo>
                    <a:pt x="2580" y="5665"/>
                    <a:pt x="2350" y="5352"/>
                    <a:pt x="2056" y="5202"/>
                  </a:cubicBezTo>
                  <a:cubicBezTo>
                    <a:pt x="2321" y="5042"/>
                    <a:pt x="2526" y="4754"/>
                    <a:pt x="2670" y="4340"/>
                  </a:cubicBezTo>
                  <a:cubicBezTo>
                    <a:pt x="2815" y="3925"/>
                    <a:pt x="2887" y="3417"/>
                    <a:pt x="2887" y="2816"/>
                  </a:cubicBezTo>
                  <a:cubicBezTo>
                    <a:pt x="2887" y="1952"/>
                    <a:pt x="2751" y="1267"/>
                    <a:pt x="2479" y="760"/>
                  </a:cubicBezTo>
                  <a:cubicBezTo>
                    <a:pt x="2207" y="253"/>
                    <a:pt x="1837" y="0"/>
                    <a:pt x="13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306250" y="2102550"/>
              <a:ext cx="129500" cy="408800"/>
            </a:xfrm>
            <a:custGeom>
              <a:avLst/>
              <a:gdLst/>
              <a:ahLst/>
              <a:cxnLst/>
              <a:rect l="0" t="0" r="0" b="0"/>
              <a:pathLst>
                <a:path w="5180" h="16352" extrusionOk="0">
                  <a:moveTo>
                    <a:pt x="1" y="1"/>
                  </a:moveTo>
                  <a:lnTo>
                    <a:pt x="1" y="16352"/>
                  </a:lnTo>
                  <a:lnTo>
                    <a:pt x="899" y="16352"/>
                  </a:lnTo>
                  <a:lnTo>
                    <a:pt x="899" y="2673"/>
                  </a:lnTo>
                  <a:lnTo>
                    <a:pt x="3933" y="16352"/>
                  </a:lnTo>
                  <a:lnTo>
                    <a:pt x="5179" y="16352"/>
                  </a:lnTo>
                  <a:lnTo>
                    <a:pt x="5179" y="1"/>
                  </a:lnTo>
                  <a:lnTo>
                    <a:pt x="4281" y="1"/>
                  </a:lnTo>
                  <a:lnTo>
                    <a:pt x="4281" y="13680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1955850" y="0"/>
              <a:ext cx="439125" cy="777050"/>
            </a:xfrm>
            <a:custGeom>
              <a:avLst/>
              <a:gdLst/>
              <a:ahLst/>
              <a:cxnLst/>
              <a:rect l="0" t="0" r="0" b="0"/>
              <a:pathLst>
                <a:path w="17565" h="31082" extrusionOk="0">
                  <a:moveTo>
                    <a:pt x="1" y="0"/>
                  </a:moveTo>
                  <a:lnTo>
                    <a:pt x="1" y="31081"/>
                  </a:lnTo>
                  <a:lnTo>
                    <a:pt x="17565" y="31081"/>
                  </a:lnTo>
                  <a:lnTo>
                    <a:pt x="17565" y="0"/>
                  </a:lnTo>
                  <a:close/>
                </a:path>
              </a:pathLst>
            </a:custGeom>
            <a:solidFill>
              <a:srgbClr val="FFFFFF"/>
            </a:solidFill>
            <a:ln w="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" name="Shape 444"/>
            <p:cNvSpPr/>
            <p:nvPr/>
          </p:nvSpPr>
          <p:spPr>
            <a:xfrm>
              <a:off x="1990625" y="119900"/>
              <a:ext cx="305925" cy="408825"/>
            </a:xfrm>
            <a:custGeom>
              <a:avLst/>
              <a:gdLst/>
              <a:ahLst/>
              <a:cxnLst/>
              <a:rect l="0" t="0" r="0" b="0"/>
              <a:pathLst>
                <a:path w="12237" h="16353" extrusionOk="0">
                  <a:moveTo>
                    <a:pt x="0" y="1"/>
                  </a:moveTo>
                  <a:lnTo>
                    <a:pt x="0" y="16352"/>
                  </a:lnTo>
                  <a:lnTo>
                    <a:pt x="898" y="16352"/>
                  </a:lnTo>
                  <a:lnTo>
                    <a:pt x="898" y="2673"/>
                  </a:lnTo>
                  <a:lnTo>
                    <a:pt x="3932" y="16352"/>
                  </a:lnTo>
                  <a:lnTo>
                    <a:pt x="5178" y="16352"/>
                  </a:lnTo>
                  <a:lnTo>
                    <a:pt x="5178" y="1"/>
                  </a:lnTo>
                  <a:lnTo>
                    <a:pt x="4280" y="1"/>
                  </a:lnTo>
                  <a:lnTo>
                    <a:pt x="4280" y="13680"/>
                  </a:lnTo>
                  <a:lnTo>
                    <a:pt x="1247" y="1"/>
                  </a:lnTo>
                  <a:close/>
                  <a:moveTo>
                    <a:pt x="7021" y="1"/>
                  </a:moveTo>
                  <a:lnTo>
                    <a:pt x="7021" y="16352"/>
                  </a:lnTo>
                  <a:lnTo>
                    <a:pt x="7947" y="16352"/>
                  </a:lnTo>
                  <a:lnTo>
                    <a:pt x="7947" y="8565"/>
                  </a:lnTo>
                  <a:lnTo>
                    <a:pt x="11310" y="8565"/>
                  </a:lnTo>
                  <a:lnTo>
                    <a:pt x="11310" y="16352"/>
                  </a:lnTo>
                  <a:lnTo>
                    <a:pt x="12236" y="16352"/>
                  </a:lnTo>
                  <a:lnTo>
                    <a:pt x="12236" y="1"/>
                  </a:lnTo>
                  <a:lnTo>
                    <a:pt x="11310" y="1"/>
                  </a:lnTo>
                  <a:lnTo>
                    <a:pt x="11310" y="6703"/>
                  </a:lnTo>
                  <a:lnTo>
                    <a:pt x="7947" y="6703"/>
                  </a:lnTo>
                  <a:lnTo>
                    <a:pt x="79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>
              <a:off x="2318000" y="412450"/>
              <a:ext cx="74850" cy="281750"/>
            </a:xfrm>
            <a:custGeom>
              <a:avLst/>
              <a:gdLst/>
              <a:ahLst/>
              <a:cxnLst/>
              <a:rect l="0" t="0" r="0" b="0"/>
              <a:pathLst>
                <a:path w="2994" h="11270" extrusionOk="0">
                  <a:moveTo>
                    <a:pt x="1371" y="0"/>
                  </a:moveTo>
                  <a:cubicBezTo>
                    <a:pt x="1190" y="0"/>
                    <a:pt x="998" y="39"/>
                    <a:pt x="794" y="117"/>
                  </a:cubicBezTo>
                  <a:cubicBezTo>
                    <a:pt x="590" y="194"/>
                    <a:pt x="371" y="311"/>
                    <a:pt x="138" y="466"/>
                  </a:cubicBezTo>
                  <a:lnTo>
                    <a:pt x="138" y="1775"/>
                  </a:lnTo>
                  <a:cubicBezTo>
                    <a:pt x="369" y="1591"/>
                    <a:pt x="581" y="1455"/>
                    <a:pt x="774" y="1368"/>
                  </a:cubicBezTo>
                  <a:cubicBezTo>
                    <a:pt x="967" y="1281"/>
                    <a:pt x="1147" y="1237"/>
                    <a:pt x="1316" y="1237"/>
                  </a:cubicBezTo>
                  <a:cubicBezTo>
                    <a:pt x="1624" y="1237"/>
                    <a:pt x="1861" y="1386"/>
                    <a:pt x="2027" y="1685"/>
                  </a:cubicBezTo>
                  <a:cubicBezTo>
                    <a:pt x="2192" y="1983"/>
                    <a:pt x="2275" y="2411"/>
                    <a:pt x="2275" y="2969"/>
                  </a:cubicBezTo>
                  <a:cubicBezTo>
                    <a:pt x="2275" y="3512"/>
                    <a:pt x="2195" y="3928"/>
                    <a:pt x="2034" y="4216"/>
                  </a:cubicBezTo>
                  <a:cubicBezTo>
                    <a:pt x="1874" y="4505"/>
                    <a:pt x="1643" y="4649"/>
                    <a:pt x="1340" y="4649"/>
                  </a:cubicBezTo>
                  <a:lnTo>
                    <a:pt x="786" y="4649"/>
                  </a:lnTo>
                  <a:lnTo>
                    <a:pt x="786" y="5857"/>
                  </a:lnTo>
                  <a:lnTo>
                    <a:pt x="1316" y="5857"/>
                  </a:lnTo>
                  <a:cubicBezTo>
                    <a:pt x="1651" y="5857"/>
                    <a:pt x="1912" y="6038"/>
                    <a:pt x="2100" y="6399"/>
                  </a:cubicBezTo>
                  <a:cubicBezTo>
                    <a:pt x="2287" y="6760"/>
                    <a:pt x="2381" y="7261"/>
                    <a:pt x="2381" y="7901"/>
                  </a:cubicBezTo>
                  <a:cubicBezTo>
                    <a:pt x="2381" y="8595"/>
                    <a:pt x="2280" y="9124"/>
                    <a:pt x="2078" y="9487"/>
                  </a:cubicBezTo>
                  <a:cubicBezTo>
                    <a:pt x="1876" y="9851"/>
                    <a:pt x="1583" y="10033"/>
                    <a:pt x="1197" y="10033"/>
                  </a:cubicBezTo>
                  <a:cubicBezTo>
                    <a:pt x="976" y="10033"/>
                    <a:pt x="764" y="9972"/>
                    <a:pt x="561" y="9851"/>
                  </a:cubicBezTo>
                  <a:cubicBezTo>
                    <a:pt x="358" y="9730"/>
                    <a:pt x="171" y="9550"/>
                    <a:pt x="1" y="9313"/>
                  </a:cubicBezTo>
                  <a:lnTo>
                    <a:pt x="1" y="10731"/>
                  </a:lnTo>
                  <a:cubicBezTo>
                    <a:pt x="216" y="10911"/>
                    <a:pt x="424" y="11045"/>
                    <a:pt x="626" y="11135"/>
                  </a:cubicBezTo>
                  <a:cubicBezTo>
                    <a:pt x="828" y="11225"/>
                    <a:pt x="1025" y="11270"/>
                    <a:pt x="1215" y="11270"/>
                  </a:cubicBezTo>
                  <a:cubicBezTo>
                    <a:pt x="1784" y="11270"/>
                    <a:pt x="2222" y="10976"/>
                    <a:pt x="2530" y="10389"/>
                  </a:cubicBezTo>
                  <a:cubicBezTo>
                    <a:pt x="2839" y="9803"/>
                    <a:pt x="2993" y="8973"/>
                    <a:pt x="2993" y="7901"/>
                  </a:cubicBezTo>
                  <a:cubicBezTo>
                    <a:pt x="2993" y="7203"/>
                    <a:pt x="2910" y="6616"/>
                    <a:pt x="2745" y="6141"/>
                  </a:cubicBezTo>
                  <a:cubicBezTo>
                    <a:pt x="2580" y="5665"/>
                    <a:pt x="2350" y="5352"/>
                    <a:pt x="2056" y="5202"/>
                  </a:cubicBezTo>
                  <a:cubicBezTo>
                    <a:pt x="2321" y="5042"/>
                    <a:pt x="2526" y="4755"/>
                    <a:pt x="2670" y="4340"/>
                  </a:cubicBezTo>
                  <a:cubicBezTo>
                    <a:pt x="2815" y="3925"/>
                    <a:pt x="2887" y="3417"/>
                    <a:pt x="2887" y="2816"/>
                  </a:cubicBezTo>
                  <a:cubicBezTo>
                    <a:pt x="2887" y="1953"/>
                    <a:pt x="2751" y="1267"/>
                    <a:pt x="2479" y="761"/>
                  </a:cubicBezTo>
                  <a:cubicBezTo>
                    <a:pt x="2207" y="254"/>
                    <a:pt x="1837" y="0"/>
                    <a:pt x="13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6" name="Shape 446"/>
            <p:cNvSpPr/>
            <p:nvPr/>
          </p:nvSpPr>
          <p:spPr>
            <a:xfrm>
              <a:off x="2559200" y="1141500"/>
              <a:ext cx="439125" cy="777075"/>
            </a:xfrm>
            <a:custGeom>
              <a:avLst/>
              <a:gdLst/>
              <a:ahLst/>
              <a:cxnLst/>
              <a:rect l="0" t="0" r="0" b="0"/>
              <a:pathLst>
                <a:path w="17565" h="31083" extrusionOk="0">
                  <a:moveTo>
                    <a:pt x="1" y="1"/>
                  </a:moveTo>
                  <a:lnTo>
                    <a:pt x="1" y="31082"/>
                  </a:lnTo>
                  <a:lnTo>
                    <a:pt x="17565" y="31082"/>
                  </a:lnTo>
                  <a:lnTo>
                    <a:pt x="17565" y="1"/>
                  </a:lnTo>
                  <a:close/>
                </a:path>
              </a:pathLst>
            </a:custGeom>
            <a:solidFill>
              <a:srgbClr val="FFFFFF"/>
            </a:solidFill>
            <a:ln w="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>
              <a:off x="2593975" y="1261425"/>
              <a:ext cx="305925" cy="408825"/>
            </a:xfrm>
            <a:custGeom>
              <a:avLst/>
              <a:gdLst/>
              <a:ahLst/>
              <a:cxnLst/>
              <a:rect l="0" t="0" r="0" b="0"/>
              <a:pathLst>
                <a:path w="12237" h="16353" extrusionOk="0">
                  <a:moveTo>
                    <a:pt x="0" y="1"/>
                  </a:moveTo>
                  <a:lnTo>
                    <a:pt x="0" y="16352"/>
                  </a:lnTo>
                  <a:lnTo>
                    <a:pt x="898" y="16352"/>
                  </a:lnTo>
                  <a:lnTo>
                    <a:pt x="898" y="2673"/>
                  </a:lnTo>
                  <a:lnTo>
                    <a:pt x="3932" y="16352"/>
                  </a:lnTo>
                  <a:lnTo>
                    <a:pt x="5179" y="16352"/>
                  </a:lnTo>
                  <a:lnTo>
                    <a:pt x="5179" y="1"/>
                  </a:lnTo>
                  <a:lnTo>
                    <a:pt x="4280" y="1"/>
                  </a:lnTo>
                  <a:lnTo>
                    <a:pt x="4280" y="13680"/>
                  </a:lnTo>
                  <a:lnTo>
                    <a:pt x="1247" y="1"/>
                  </a:lnTo>
                  <a:close/>
                  <a:moveTo>
                    <a:pt x="7021" y="1"/>
                  </a:moveTo>
                  <a:lnTo>
                    <a:pt x="7021" y="16352"/>
                  </a:lnTo>
                  <a:lnTo>
                    <a:pt x="7947" y="16352"/>
                  </a:lnTo>
                  <a:lnTo>
                    <a:pt x="7947" y="8565"/>
                  </a:lnTo>
                  <a:lnTo>
                    <a:pt x="11311" y="8565"/>
                  </a:lnTo>
                  <a:lnTo>
                    <a:pt x="11311" y="16352"/>
                  </a:lnTo>
                  <a:lnTo>
                    <a:pt x="12236" y="16352"/>
                  </a:lnTo>
                  <a:lnTo>
                    <a:pt x="12236" y="1"/>
                  </a:lnTo>
                  <a:lnTo>
                    <a:pt x="11311" y="1"/>
                  </a:lnTo>
                  <a:lnTo>
                    <a:pt x="11311" y="6703"/>
                  </a:lnTo>
                  <a:lnTo>
                    <a:pt x="7947" y="6703"/>
                  </a:lnTo>
                  <a:lnTo>
                    <a:pt x="79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>
              <a:off x="2921350" y="1553975"/>
              <a:ext cx="74850" cy="281750"/>
            </a:xfrm>
            <a:custGeom>
              <a:avLst/>
              <a:gdLst/>
              <a:ahLst/>
              <a:cxnLst/>
              <a:rect l="0" t="0" r="0" b="0"/>
              <a:pathLst>
                <a:path w="2994" h="11270" extrusionOk="0">
                  <a:moveTo>
                    <a:pt x="1371" y="0"/>
                  </a:moveTo>
                  <a:cubicBezTo>
                    <a:pt x="1190" y="0"/>
                    <a:pt x="998" y="39"/>
                    <a:pt x="794" y="117"/>
                  </a:cubicBezTo>
                  <a:cubicBezTo>
                    <a:pt x="590" y="194"/>
                    <a:pt x="371" y="311"/>
                    <a:pt x="138" y="466"/>
                  </a:cubicBezTo>
                  <a:lnTo>
                    <a:pt x="138" y="1775"/>
                  </a:lnTo>
                  <a:cubicBezTo>
                    <a:pt x="369" y="1591"/>
                    <a:pt x="581" y="1455"/>
                    <a:pt x="774" y="1368"/>
                  </a:cubicBezTo>
                  <a:cubicBezTo>
                    <a:pt x="967" y="1281"/>
                    <a:pt x="1147" y="1237"/>
                    <a:pt x="1316" y="1237"/>
                  </a:cubicBezTo>
                  <a:cubicBezTo>
                    <a:pt x="1624" y="1237"/>
                    <a:pt x="1861" y="1386"/>
                    <a:pt x="2027" y="1684"/>
                  </a:cubicBezTo>
                  <a:cubicBezTo>
                    <a:pt x="2192" y="1983"/>
                    <a:pt x="2275" y="2411"/>
                    <a:pt x="2275" y="2969"/>
                  </a:cubicBezTo>
                  <a:cubicBezTo>
                    <a:pt x="2275" y="3512"/>
                    <a:pt x="2195" y="3928"/>
                    <a:pt x="2034" y="4216"/>
                  </a:cubicBezTo>
                  <a:cubicBezTo>
                    <a:pt x="1874" y="4505"/>
                    <a:pt x="1643" y="4649"/>
                    <a:pt x="1340" y="4649"/>
                  </a:cubicBezTo>
                  <a:lnTo>
                    <a:pt x="786" y="4649"/>
                  </a:lnTo>
                  <a:lnTo>
                    <a:pt x="786" y="5857"/>
                  </a:lnTo>
                  <a:lnTo>
                    <a:pt x="1316" y="5857"/>
                  </a:lnTo>
                  <a:cubicBezTo>
                    <a:pt x="1651" y="5857"/>
                    <a:pt x="1912" y="6037"/>
                    <a:pt x="2100" y="6399"/>
                  </a:cubicBezTo>
                  <a:cubicBezTo>
                    <a:pt x="2287" y="6760"/>
                    <a:pt x="2381" y="7261"/>
                    <a:pt x="2381" y="7901"/>
                  </a:cubicBezTo>
                  <a:cubicBezTo>
                    <a:pt x="2381" y="8595"/>
                    <a:pt x="2280" y="9123"/>
                    <a:pt x="2078" y="9487"/>
                  </a:cubicBezTo>
                  <a:cubicBezTo>
                    <a:pt x="1877" y="9851"/>
                    <a:pt x="1583" y="10033"/>
                    <a:pt x="1197" y="10033"/>
                  </a:cubicBezTo>
                  <a:cubicBezTo>
                    <a:pt x="976" y="10033"/>
                    <a:pt x="764" y="9972"/>
                    <a:pt x="561" y="9851"/>
                  </a:cubicBezTo>
                  <a:cubicBezTo>
                    <a:pt x="358" y="9730"/>
                    <a:pt x="171" y="9550"/>
                    <a:pt x="1" y="9313"/>
                  </a:cubicBezTo>
                  <a:lnTo>
                    <a:pt x="1" y="10731"/>
                  </a:lnTo>
                  <a:cubicBezTo>
                    <a:pt x="216" y="10911"/>
                    <a:pt x="424" y="11045"/>
                    <a:pt x="626" y="11135"/>
                  </a:cubicBezTo>
                  <a:cubicBezTo>
                    <a:pt x="828" y="11225"/>
                    <a:pt x="1025" y="11270"/>
                    <a:pt x="1215" y="11270"/>
                  </a:cubicBezTo>
                  <a:cubicBezTo>
                    <a:pt x="1784" y="11270"/>
                    <a:pt x="2222" y="10976"/>
                    <a:pt x="2531" y="10389"/>
                  </a:cubicBezTo>
                  <a:cubicBezTo>
                    <a:pt x="2839" y="9802"/>
                    <a:pt x="2993" y="8973"/>
                    <a:pt x="2993" y="7901"/>
                  </a:cubicBezTo>
                  <a:cubicBezTo>
                    <a:pt x="2993" y="7203"/>
                    <a:pt x="2911" y="6616"/>
                    <a:pt x="2745" y="6141"/>
                  </a:cubicBezTo>
                  <a:cubicBezTo>
                    <a:pt x="2580" y="5665"/>
                    <a:pt x="2350" y="5352"/>
                    <a:pt x="2056" y="5202"/>
                  </a:cubicBezTo>
                  <a:cubicBezTo>
                    <a:pt x="2321" y="5042"/>
                    <a:pt x="2526" y="4755"/>
                    <a:pt x="2671" y="4340"/>
                  </a:cubicBezTo>
                  <a:cubicBezTo>
                    <a:pt x="2815" y="3925"/>
                    <a:pt x="2887" y="3417"/>
                    <a:pt x="2887" y="2816"/>
                  </a:cubicBezTo>
                  <a:cubicBezTo>
                    <a:pt x="2887" y="1952"/>
                    <a:pt x="2751" y="1267"/>
                    <a:pt x="2479" y="760"/>
                  </a:cubicBezTo>
                  <a:cubicBezTo>
                    <a:pt x="2207" y="254"/>
                    <a:pt x="1837" y="0"/>
                    <a:pt x="13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2396625" y="1950600"/>
              <a:ext cx="439150" cy="777050"/>
            </a:xfrm>
            <a:custGeom>
              <a:avLst/>
              <a:gdLst/>
              <a:ahLst/>
              <a:cxnLst/>
              <a:rect l="0" t="0" r="0" b="0"/>
              <a:pathLst>
                <a:path w="17566" h="31082" extrusionOk="0">
                  <a:moveTo>
                    <a:pt x="1" y="0"/>
                  </a:moveTo>
                  <a:lnTo>
                    <a:pt x="1" y="31081"/>
                  </a:lnTo>
                  <a:lnTo>
                    <a:pt x="17565" y="31081"/>
                  </a:lnTo>
                  <a:lnTo>
                    <a:pt x="17565" y="0"/>
                  </a:lnTo>
                  <a:close/>
                </a:path>
              </a:pathLst>
            </a:custGeom>
            <a:solidFill>
              <a:srgbClr val="FFFFFF"/>
            </a:solidFill>
            <a:ln w="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" name="Shape 450"/>
            <p:cNvSpPr/>
            <p:nvPr/>
          </p:nvSpPr>
          <p:spPr>
            <a:xfrm>
              <a:off x="2431400" y="2070500"/>
              <a:ext cx="305925" cy="408825"/>
            </a:xfrm>
            <a:custGeom>
              <a:avLst/>
              <a:gdLst/>
              <a:ahLst/>
              <a:cxnLst/>
              <a:rect l="0" t="0" r="0" b="0"/>
              <a:pathLst>
                <a:path w="12237" h="16353" extrusionOk="0">
                  <a:moveTo>
                    <a:pt x="0" y="1"/>
                  </a:moveTo>
                  <a:lnTo>
                    <a:pt x="0" y="16352"/>
                  </a:lnTo>
                  <a:lnTo>
                    <a:pt x="899" y="16352"/>
                  </a:lnTo>
                  <a:lnTo>
                    <a:pt x="899" y="2673"/>
                  </a:lnTo>
                  <a:lnTo>
                    <a:pt x="3932" y="16352"/>
                  </a:lnTo>
                  <a:lnTo>
                    <a:pt x="5179" y="16352"/>
                  </a:lnTo>
                  <a:lnTo>
                    <a:pt x="5179" y="1"/>
                  </a:lnTo>
                  <a:lnTo>
                    <a:pt x="4281" y="1"/>
                  </a:lnTo>
                  <a:lnTo>
                    <a:pt x="4281" y="13680"/>
                  </a:lnTo>
                  <a:lnTo>
                    <a:pt x="1247" y="1"/>
                  </a:lnTo>
                  <a:close/>
                  <a:moveTo>
                    <a:pt x="7021" y="1"/>
                  </a:moveTo>
                  <a:lnTo>
                    <a:pt x="7021" y="16352"/>
                  </a:lnTo>
                  <a:lnTo>
                    <a:pt x="7947" y="16352"/>
                  </a:lnTo>
                  <a:lnTo>
                    <a:pt x="7947" y="8565"/>
                  </a:lnTo>
                  <a:lnTo>
                    <a:pt x="11311" y="8565"/>
                  </a:lnTo>
                  <a:lnTo>
                    <a:pt x="11311" y="16352"/>
                  </a:lnTo>
                  <a:lnTo>
                    <a:pt x="12236" y="16352"/>
                  </a:lnTo>
                  <a:lnTo>
                    <a:pt x="12236" y="1"/>
                  </a:lnTo>
                  <a:lnTo>
                    <a:pt x="11311" y="1"/>
                  </a:lnTo>
                  <a:lnTo>
                    <a:pt x="11311" y="6704"/>
                  </a:lnTo>
                  <a:lnTo>
                    <a:pt x="7947" y="6704"/>
                  </a:lnTo>
                  <a:lnTo>
                    <a:pt x="79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2758800" y="2363050"/>
              <a:ext cx="74825" cy="281750"/>
            </a:xfrm>
            <a:custGeom>
              <a:avLst/>
              <a:gdLst/>
              <a:ahLst/>
              <a:cxnLst/>
              <a:rect l="0" t="0" r="0" b="0"/>
              <a:pathLst>
                <a:path w="2993" h="11270" extrusionOk="0">
                  <a:moveTo>
                    <a:pt x="1370" y="0"/>
                  </a:moveTo>
                  <a:cubicBezTo>
                    <a:pt x="1189" y="0"/>
                    <a:pt x="997" y="39"/>
                    <a:pt x="793" y="117"/>
                  </a:cubicBezTo>
                  <a:cubicBezTo>
                    <a:pt x="589" y="194"/>
                    <a:pt x="370" y="311"/>
                    <a:pt x="137" y="466"/>
                  </a:cubicBezTo>
                  <a:lnTo>
                    <a:pt x="137" y="1776"/>
                  </a:lnTo>
                  <a:cubicBezTo>
                    <a:pt x="368" y="1591"/>
                    <a:pt x="580" y="1455"/>
                    <a:pt x="773" y="1368"/>
                  </a:cubicBezTo>
                  <a:cubicBezTo>
                    <a:pt x="966" y="1281"/>
                    <a:pt x="1147" y="1237"/>
                    <a:pt x="1315" y="1237"/>
                  </a:cubicBezTo>
                  <a:cubicBezTo>
                    <a:pt x="1624" y="1237"/>
                    <a:pt x="1861" y="1386"/>
                    <a:pt x="2026" y="1685"/>
                  </a:cubicBezTo>
                  <a:cubicBezTo>
                    <a:pt x="2191" y="1983"/>
                    <a:pt x="2274" y="2411"/>
                    <a:pt x="2274" y="2969"/>
                  </a:cubicBezTo>
                  <a:cubicBezTo>
                    <a:pt x="2274" y="3512"/>
                    <a:pt x="2194" y="3928"/>
                    <a:pt x="2034" y="4216"/>
                  </a:cubicBezTo>
                  <a:cubicBezTo>
                    <a:pt x="1873" y="4505"/>
                    <a:pt x="1642" y="4649"/>
                    <a:pt x="1339" y="4649"/>
                  </a:cubicBezTo>
                  <a:lnTo>
                    <a:pt x="785" y="4649"/>
                  </a:lnTo>
                  <a:lnTo>
                    <a:pt x="785" y="5857"/>
                  </a:lnTo>
                  <a:lnTo>
                    <a:pt x="1315" y="5857"/>
                  </a:lnTo>
                  <a:cubicBezTo>
                    <a:pt x="1650" y="5857"/>
                    <a:pt x="1911" y="6038"/>
                    <a:pt x="2099" y="6399"/>
                  </a:cubicBezTo>
                  <a:cubicBezTo>
                    <a:pt x="2287" y="6760"/>
                    <a:pt x="2381" y="7261"/>
                    <a:pt x="2381" y="7901"/>
                  </a:cubicBezTo>
                  <a:cubicBezTo>
                    <a:pt x="2381" y="8595"/>
                    <a:pt x="2280" y="9124"/>
                    <a:pt x="2078" y="9487"/>
                  </a:cubicBezTo>
                  <a:cubicBezTo>
                    <a:pt x="1876" y="9851"/>
                    <a:pt x="1582" y="10033"/>
                    <a:pt x="1196" y="10033"/>
                  </a:cubicBezTo>
                  <a:cubicBezTo>
                    <a:pt x="975" y="10033"/>
                    <a:pt x="763" y="9972"/>
                    <a:pt x="560" y="9851"/>
                  </a:cubicBezTo>
                  <a:cubicBezTo>
                    <a:pt x="357" y="9730"/>
                    <a:pt x="170" y="9550"/>
                    <a:pt x="0" y="9313"/>
                  </a:cubicBezTo>
                  <a:lnTo>
                    <a:pt x="0" y="10731"/>
                  </a:lnTo>
                  <a:cubicBezTo>
                    <a:pt x="215" y="10911"/>
                    <a:pt x="424" y="11045"/>
                    <a:pt x="626" y="11135"/>
                  </a:cubicBezTo>
                  <a:cubicBezTo>
                    <a:pt x="828" y="11225"/>
                    <a:pt x="1024" y="11270"/>
                    <a:pt x="1215" y="11270"/>
                  </a:cubicBezTo>
                  <a:cubicBezTo>
                    <a:pt x="1783" y="11270"/>
                    <a:pt x="2221" y="10976"/>
                    <a:pt x="2530" y="10389"/>
                  </a:cubicBezTo>
                  <a:cubicBezTo>
                    <a:pt x="2838" y="9803"/>
                    <a:pt x="2992" y="8973"/>
                    <a:pt x="2992" y="7901"/>
                  </a:cubicBezTo>
                  <a:cubicBezTo>
                    <a:pt x="2992" y="7203"/>
                    <a:pt x="2910" y="6616"/>
                    <a:pt x="2744" y="6141"/>
                  </a:cubicBezTo>
                  <a:cubicBezTo>
                    <a:pt x="2579" y="5665"/>
                    <a:pt x="2349" y="5353"/>
                    <a:pt x="2055" y="5202"/>
                  </a:cubicBezTo>
                  <a:cubicBezTo>
                    <a:pt x="2321" y="5042"/>
                    <a:pt x="2526" y="4755"/>
                    <a:pt x="2670" y="4340"/>
                  </a:cubicBezTo>
                  <a:cubicBezTo>
                    <a:pt x="2814" y="3925"/>
                    <a:pt x="2886" y="3417"/>
                    <a:pt x="2886" y="2816"/>
                  </a:cubicBezTo>
                  <a:cubicBezTo>
                    <a:pt x="2886" y="1953"/>
                    <a:pt x="2750" y="1267"/>
                    <a:pt x="2478" y="761"/>
                  </a:cubicBezTo>
                  <a:cubicBezTo>
                    <a:pt x="2206" y="254"/>
                    <a:pt x="1837" y="0"/>
                    <a:pt x="13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2433500" y="364475"/>
              <a:ext cx="439150" cy="777050"/>
            </a:xfrm>
            <a:custGeom>
              <a:avLst/>
              <a:gdLst/>
              <a:ahLst/>
              <a:cxnLst/>
              <a:rect l="0" t="0" r="0" b="0"/>
              <a:pathLst>
                <a:path w="17566" h="31082" extrusionOk="0">
                  <a:moveTo>
                    <a:pt x="1" y="0"/>
                  </a:moveTo>
                  <a:lnTo>
                    <a:pt x="1" y="31082"/>
                  </a:lnTo>
                  <a:lnTo>
                    <a:pt x="17565" y="31082"/>
                  </a:lnTo>
                  <a:lnTo>
                    <a:pt x="17565" y="0"/>
                  </a:lnTo>
                  <a:close/>
                </a:path>
              </a:pathLst>
            </a:custGeom>
            <a:solidFill>
              <a:srgbClr val="FFFFFF"/>
            </a:solidFill>
            <a:ln w="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>
              <a:off x="2468275" y="484400"/>
              <a:ext cx="305925" cy="408800"/>
            </a:xfrm>
            <a:custGeom>
              <a:avLst/>
              <a:gdLst/>
              <a:ahLst/>
              <a:cxnLst/>
              <a:rect l="0" t="0" r="0" b="0"/>
              <a:pathLst>
                <a:path w="12237" h="16352" extrusionOk="0">
                  <a:moveTo>
                    <a:pt x="0" y="0"/>
                  </a:moveTo>
                  <a:lnTo>
                    <a:pt x="0" y="16352"/>
                  </a:lnTo>
                  <a:lnTo>
                    <a:pt x="898" y="16352"/>
                  </a:lnTo>
                  <a:lnTo>
                    <a:pt x="898" y="2673"/>
                  </a:lnTo>
                  <a:lnTo>
                    <a:pt x="3932" y="16352"/>
                  </a:lnTo>
                  <a:lnTo>
                    <a:pt x="5179" y="16352"/>
                  </a:lnTo>
                  <a:lnTo>
                    <a:pt x="5179" y="0"/>
                  </a:lnTo>
                  <a:lnTo>
                    <a:pt x="4280" y="0"/>
                  </a:lnTo>
                  <a:lnTo>
                    <a:pt x="4280" y="13679"/>
                  </a:lnTo>
                  <a:lnTo>
                    <a:pt x="1247" y="0"/>
                  </a:lnTo>
                  <a:close/>
                  <a:moveTo>
                    <a:pt x="7021" y="0"/>
                  </a:moveTo>
                  <a:lnTo>
                    <a:pt x="7021" y="16352"/>
                  </a:lnTo>
                  <a:lnTo>
                    <a:pt x="7947" y="16352"/>
                  </a:lnTo>
                  <a:lnTo>
                    <a:pt x="7947" y="8565"/>
                  </a:lnTo>
                  <a:lnTo>
                    <a:pt x="11311" y="8565"/>
                  </a:lnTo>
                  <a:lnTo>
                    <a:pt x="11311" y="16352"/>
                  </a:lnTo>
                  <a:lnTo>
                    <a:pt x="12236" y="16352"/>
                  </a:lnTo>
                  <a:lnTo>
                    <a:pt x="12236" y="0"/>
                  </a:lnTo>
                  <a:lnTo>
                    <a:pt x="11311" y="0"/>
                  </a:lnTo>
                  <a:lnTo>
                    <a:pt x="11311" y="6703"/>
                  </a:lnTo>
                  <a:lnTo>
                    <a:pt x="7947" y="6703"/>
                  </a:lnTo>
                  <a:lnTo>
                    <a:pt x="79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4" name="Shape 454"/>
            <p:cNvSpPr/>
            <p:nvPr/>
          </p:nvSpPr>
          <p:spPr>
            <a:xfrm>
              <a:off x="2795650" y="776925"/>
              <a:ext cx="74850" cy="281775"/>
            </a:xfrm>
            <a:custGeom>
              <a:avLst/>
              <a:gdLst/>
              <a:ahLst/>
              <a:cxnLst/>
              <a:rect l="0" t="0" r="0" b="0"/>
              <a:pathLst>
                <a:path w="2994" h="11271" extrusionOk="0">
                  <a:moveTo>
                    <a:pt x="1371" y="1"/>
                  </a:moveTo>
                  <a:cubicBezTo>
                    <a:pt x="1190" y="1"/>
                    <a:pt x="998" y="40"/>
                    <a:pt x="794" y="117"/>
                  </a:cubicBezTo>
                  <a:cubicBezTo>
                    <a:pt x="590" y="195"/>
                    <a:pt x="371" y="311"/>
                    <a:pt x="138" y="466"/>
                  </a:cubicBezTo>
                  <a:lnTo>
                    <a:pt x="138" y="1776"/>
                  </a:lnTo>
                  <a:cubicBezTo>
                    <a:pt x="369" y="1592"/>
                    <a:pt x="581" y="1456"/>
                    <a:pt x="774" y="1369"/>
                  </a:cubicBezTo>
                  <a:cubicBezTo>
                    <a:pt x="967" y="1281"/>
                    <a:pt x="1148" y="1238"/>
                    <a:pt x="1316" y="1238"/>
                  </a:cubicBezTo>
                  <a:cubicBezTo>
                    <a:pt x="1624" y="1238"/>
                    <a:pt x="1861" y="1387"/>
                    <a:pt x="2027" y="1685"/>
                  </a:cubicBezTo>
                  <a:cubicBezTo>
                    <a:pt x="2192" y="1983"/>
                    <a:pt x="2275" y="2411"/>
                    <a:pt x="2275" y="2969"/>
                  </a:cubicBezTo>
                  <a:cubicBezTo>
                    <a:pt x="2275" y="3512"/>
                    <a:pt x="2195" y="3928"/>
                    <a:pt x="2034" y="4217"/>
                  </a:cubicBezTo>
                  <a:cubicBezTo>
                    <a:pt x="1874" y="4505"/>
                    <a:pt x="1643" y="4650"/>
                    <a:pt x="1340" y="4650"/>
                  </a:cubicBezTo>
                  <a:lnTo>
                    <a:pt x="786" y="4650"/>
                  </a:lnTo>
                  <a:lnTo>
                    <a:pt x="786" y="5857"/>
                  </a:lnTo>
                  <a:lnTo>
                    <a:pt x="1316" y="5857"/>
                  </a:lnTo>
                  <a:cubicBezTo>
                    <a:pt x="1651" y="5857"/>
                    <a:pt x="1912" y="6038"/>
                    <a:pt x="2100" y="6399"/>
                  </a:cubicBezTo>
                  <a:cubicBezTo>
                    <a:pt x="2288" y="6761"/>
                    <a:pt x="2381" y="7261"/>
                    <a:pt x="2381" y="7902"/>
                  </a:cubicBezTo>
                  <a:cubicBezTo>
                    <a:pt x="2381" y="8595"/>
                    <a:pt x="2280" y="9124"/>
                    <a:pt x="2079" y="9488"/>
                  </a:cubicBezTo>
                  <a:cubicBezTo>
                    <a:pt x="1877" y="9851"/>
                    <a:pt x="1583" y="10033"/>
                    <a:pt x="1197" y="10033"/>
                  </a:cubicBezTo>
                  <a:cubicBezTo>
                    <a:pt x="976" y="10033"/>
                    <a:pt x="764" y="9973"/>
                    <a:pt x="561" y="9851"/>
                  </a:cubicBezTo>
                  <a:cubicBezTo>
                    <a:pt x="358" y="9730"/>
                    <a:pt x="171" y="9551"/>
                    <a:pt x="1" y="9313"/>
                  </a:cubicBezTo>
                  <a:lnTo>
                    <a:pt x="1" y="10732"/>
                  </a:lnTo>
                  <a:cubicBezTo>
                    <a:pt x="216" y="10911"/>
                    <a:pt x="425" y="11046"/>
                    <a:pt x="626" y="11136"/>
                  </a:cubicBezTo>
                  <a:cubicBezTo>
                    <a:pt x="828" y="11225"/>
                    <a:pt x="1025" y="11270"/>
                    <a:pt x="1216" y="11270"/>
                  </a:cubicBezTo>
                  <a:cubicBezTo>
                    <a:pt x="1784" y="11270"/>
                    <a:pt x="2222" y="10977"/>
                    <a:pt x="2531" y="10390"/>
                  </a:cubicBezTo>
                  <a:cubicBezTo>
                    <a:pt x="2839" y="9803"/>
                    <a:pt x="2993" y="8974"/>
                    <a:pt x="2993" y="7902"/>
                  </a:cubicBezTo>
                  <a:cubicBezTo>
                    <a:pt x="2993" y="7203"/>
                    <a:pt x="2911" y="6616"/>
                    <a:pt x="2745" y="6141"/>
                  </a:cubicBezTo>
                  <a:cubicBezTo>
                    <a:pt x="2580" y="5666"/>
                    <a:pt x="2350" y="5353"/>
                    <a:pt x="2056" y="5203"/>
                  </a:cubicBezTo>
                  <a:cubicBezTo>
                    <a:pt x="2322" y="5043"/>
                    <a:pt x="2527" y="4755"/>
                    <a:pt x="2671" y="4340"/>
                  </a:cubicBezTo>
                  <a:cubicBezTo>
                    <a:pt x="2815" y="3926"/>
                    <a:pt x="2887" y="3418"/>
                    <a:pt x="2887" y="2816"/>
                  </a:cubicBezTo>
                  <a:cubicBezTo>
                    <a:pt x="2887" y="1953"/>
                    <a:pt x="2751" y="1268"/>
                    <a:pt x="2479" y="761"/>
                  </a:cubicBezTo>
                  <a:cubicBezTo>
                    <a:pt x="2207" y="254"/>
                    <a:pt x="1838" y="1"/>
                    <a:pt x="1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1918975" y="2158875"/>
              <a:ext cx="439150" cy="777050"/>
            </a:xfrm>
            <a:custGeom>
              <a:avLst/>
              <a:gdLst/>
              <a:ahLst/>
              <a:cxnLst/>
              <a:rect l="0" t="0" r="0" b="0"/>
              <a:pathLst>
                <a:path w="17566" h="31082" extrusionOk="0">
                  <a:moveTo>
                    <a:pt x="1" y="0"/>
                  </a:moveTo>
                  <a:lnTo>
                    <a:pt x="1" y="31082"/>
                  </a:lnTo>
                  <a:lnTo>
                    <a:pt x="17565" y="31082"/>
                  </a:lnTo>
                  <a:lnTo>
                    <a:pt x="17565" y="0"/>
                  </a:lnTo>
                  <a:close/>
                </a:path>
              </a:pathLst>
            </a:custGeom>
            <a:solidFill>
              <a:srgbClr val="FFFFFF"/>
            </a:solidFill>
            <a:ln w="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>
              <a:off x="1953750" y="2278800"/>
              <a:ext cx="305925" cy="408800"/>
            </a:xfrm>
            <a:custGeom>
              <a:avLst/>
              <a:gdLst/>
              <a:ahLst/>
              <a:cxnLst/>
              <a:rect l="0" t="0" r="0" b="0"/>
              <a:pathLst>
                <a:path w="12237" h="16352" extrusionOk="0">
                  <a:moveTo>
                    <a:pt x="0" y="0"/>
                  </a:moveTo>
                  <a:lnTo>
                    <a:pt x="0" y="16351"/>
                  </a:lnTo>
                  <a:lnTo>
                    <a:pt x="898" y="16351"/>
                  </a:lnTo>
                  <a:lnTo>
                    <a:pt x="898" y="2672"/>
                  </a:lnTo>
                  <a:lnTo>
                    <a:pt x="3932" y="16351"/>
                  </a:lnTo>
                  <a:lnTo>
                    <a:pt x="5179" y="16351"/>
                  </a:lnTo>
                  <a:lnTo>
                    <a:pt x="5179" y="0"/>
                  </a:lnTo>
                  <a:lnTo>
                    <a:pt x="4280" y="0"/>
                  </a:lnTo>
                  <a:lnTo>
                    <a:pt x="4280" y="13679"/>
                  </a:lnTo>
                  <a:lnTo>
                    <a:pt x="1247" y="0"/>
                  </a:lnTo>
                  <a:close/>
                  <a:moveTo>
                    <a:pt x="7021" y="0"/>
                  </a:moveTo>
                  <a:lnTo>
                    <a:pt x="7021" y="16351"/>
                  </a:lnTo>
                  <a:lnTo>
                    <a:pt x="7947" y="16351"/>
                  </a:lnTo>
                  <a:lnTo>
                    <a:pt x="7947" y="8564"/>
                  </a:lnTo>
                  <a:lnTo>
                    <a:pt x="11311" y="8564"/>
                  </a:lnTo>
                  <a:lnTo>
                    <a:pt x="11311" y="16351"/>
                  </a:lnTo>
                  <a:lnTo>
                    <a:pt x="12236" y="16351"/>
                  </a:lnTo>
                  <a:lnTo>
                    <a:pt x="12236" y="0"/>
                  </a:lnTo>
                  <a:lnTo>
                    <a:pt x="11311" y="0"/>
                  </a:lnTo>
                  <a:lnTo>
                    <a:pt x="11311" y="6703"/>
                  </a:lnTo>
                  <a:lnTo>
                    <a:pt x="7947" y="6703"/>
                  </a:lnTo>
                  <a:lnTo>
                    <a:pt x="79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>
              <a:off x="2281125" y="2571325"/>
              <a:ext cx="74850" cy="281750"/>
            </a:xfrm>
            <a:custGeom>
              <a:avLst/>
              <a:gdLst/>
              <a:ahLst/>
              <a:cxnLst/>
              <a:rect l="0" t="0" r="0" b="0"/>
              <a:pathLst>
                <a:path w="2994" h="11270" extrusionOk="0">
                  <a:moveTo>
                    <a:pt x="1371" y="0"/>
                  </a:moveTo>
                  <a:cubicBezTo>
                    <a:pt x="1190" y="0"/>
                    <a:pt x="998" y="39"/>
                    <a:pt x="794" y="117"/>
                  </a:cubicBezTo>
                  <a:cubicBezTo>
                    <a:pt x="590" y="194"/>
                    <a:pt x="371" y="311"/>
                    <a:pt x="138" y="466"/>
                  </a:cubicBezTo>
                  <a:lnTo>
                    <a:pt x="138" y="1776"/>
                  </a:lnTo>
                  <a:cubicBezTo>
                    <a:pt x="369" y="1591"/>
                    <a:pt x="581" y="1456"/>
                    <a:pt x="774" y="1368"/>
                  </a:cubicBezTo>
                  <a:cubicBezTo>
                    <a:pt x="967" y="1281"/>
                    <a:pt x="1148" y="1237"/>
                    <a:pt x="1316" y="1237"/>
                  </a:cubicBezTo>
                  <a:cubicBezTo>
                    <a:pt x="1624" y="1237"/>
                    <a:pt x="1861" y="1386"/>
                    <a:pt x="2027" y="1685"/>
                  </a:cubicBezTo>
                  <a:cubicBezTo>
                    <a:pt x="2192" y="1983"/>
                    <a:pt x="2275" y="2411"/>
                    <a:pt x="2275" y="2969"/>
                  </a:cubicBezTo>
                  <a:cubicBezTo>
                    <a:pt x="2275" y="3512"/>
                    <a:pt x="2195" y="3928"/>
                    <a:pt x="2034" y="4216"/>
                  </a:cubicBezTo>
                  <a:cubicBezTo>
                    <a:pt x="1874" y="4505"/>
                    <a:pt x="1643" y="4649"/>
                    <a:pt x="1340" y="4649"/>
                  </a:cubicBezTo>
                  <a:lnTo>
                    <a:pt x="786" y="4649"/>
                  </a:lnTo>
                  <a:lnTo>
                    <a:pt x="786" y="5857"/>
                  </a:lnTo>
                  <a:lnTo>
                    <a:pt x="1316" y="5857"/>
                  </a:lnTo>
                  <a:cubicBezTo>
                    <a:pt x="1651" y="5857"/>
                    <a:pt x="1912" y="6038"/>
                    <a:pt x="2100" y="6399"/>
                  </a:cubicBezTo>
                  <a:cubicBezTo>
                    <a:pt x="2288" y="6760"/>
                    <a:pt x="2381" y="7261"/>
                    <a:pt x="2381" y="7901"/>
                  </a:cubicBezTo>
                  <a:cubicBezTo>
                    <a:pt x="2381" y="8595"/>
                    <a:pt x="2280" y="9124"/>
                    <a:pt x="2079" y="9487"/>
                  </a:cubicBezTo>
                  <a:cubicBezTo>
                    <a:pt x="1877" y="9851"/>
                    <a:pt x="1583" y="10033"/>
                    <a:pt x="1197" y="10033"/>
                  </a:cubicBezTo>
                  <a:cubicBezTo>
                    <a:pt x="976" y="10033"/>
                    <a:pt x="764" y="9972"/>
                    <a:pt x="561" y="9851"/>
                  </a:cubicBezTo>
                  <a:cubicBezTo>
                    <a:pt x="358" y="9730"/>
                    <a:pt x="171" y="9550"/>
                    <a:pt x="1" y="9313"/>
                  </a:cubicBezTo>
                  <a:lnTo>
                    <a:pt x="1" y="10731"/>
                  </a:lnTo>
                  <a:cubicBezTo>
                    <a:pt x="216" y="10911"/>
                    <a:pt x="425" y="11046"/>
                    <a:pt x="626" y="11135"/>
                  </a:cubicBezTo>
                  <a:cubicBezTo>
                    <a:pt x="828" y="11225"/>
                    <a:pt x="1025" y="11270"/>
                    <a:pt x="1215" y="11270"/>
                  </a:cubicBezTo>
                  <a:cubicBezTo>
                    <a:pt x="1784" y="11270"/>
                    <a:pt x="2222" y="10976"/>
                    <a:pt x="2531" y="10390"/>
                  </a:cubicBezTo>
                  <a:cubicBezTo>
                    <a:pt x="2839" y="9803"/>
                    <a:pt x="2993" y="8973"/>
                    <a:pt x="2993" y="7901"/>
                  </a:cubicBezTo>
                  <a:cubicBezTo>
                    <a:pt x="2993" y="7203"/>
                    <a:pt x="2911" y="6616"/>
                    <a:pt x="2745" y="6141"/>
                  </a:cubicBezTo>
                  <a:cubicBezTo>
                    <a:pt x="2580" y="5665"/>
                    <a:pt x="2350" y="5353"/>
                    <a:pt x="2056" y="5202"/>
                  </a:cubicBezTo>
                  <a:cubicBezTo>
                    <a:pt x="2322" y="5042"/>
                    <a:pt x="2527" y="4755"/>
                    <a:pt x="2671" y="4340"/>
                  </a:cubicBezTo>
                  <a:cubicBezTo>
                    <a:pt x="2815" y="3925"/>
                    <a:pt x="2887" y="3417"/>
                    <a:pt x="2887" y="2816"/>
                  </a:cubicBezTo>
                  <a:cubicBezTo>
                    <a:pt x="2887" y="1953"/>
                    <a:pt x="2751" y="1268"/>
                    <a:pt x="2479" y="761"/>
                  </a:cubicBezTo>
                  <a:cubicBezTo>
                    <a:pt x="2207" y="254"/>
                    <a:pt x="1838" y="0"/>
                    <a:pt x="13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36904546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/>
          <p:nvPr/>
        </p:nvSpPr>
        <p:spPr>
          <a:xfrm>
            <a:off x="3124201" y="76200"/>
            <a:ext cx="6523037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Номенклатура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комплексних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сполук</a:t>
            </a:r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463" name="Shape 463"/>
          <p:cNvSpPr txBox="1"/>
          <p:nvPr/>
        </p:nvSpPr>
        <p:spPr>
          <a:xfrm>
            <a:off x="1524001" y="1939925"/>
            <a:ext cx="1841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464" name="Shape 464"/>
          <p:cNvSpPr txBox="1"/>
          <p:nvPr/>
        </p:nvSpPr>
        <p:spPr>
          <a:xfrm>
            <a:off x="2135561" y="990600"/>
            <a:ext cx="799288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Назва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комплексної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сполуки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назва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катіону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+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назва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аніону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465" name="Shape 465"/>
          <p:cNvSpPr txBox="1"/>
          <p:nvPr/>
        </p:nvSpPr>
        <p:spPr>
          <a:xfrm>
            <a:off x="2135562" y="1654449"/>
            <a:ext cx="6713537" cy="7426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Назва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комплексного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катіону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назва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лігандів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+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назва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комплексоутворювача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466" name="Shape 466"/>
          <p:cNvSpPr txBox="1"/>
          <p:nvPr/>
        </p:nvSpPr>
        <p:spPr>
          <a:xfrm>
            <a:off x="2063553" y="4277488"/>
            <a:ext cx="7067549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Кількість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однакових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лігандів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вказують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префіксами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4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ди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-, </a:t>
            </a:r>
            <a:r>
              <a:rPr lang="en-US" sz="24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три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-, </a:t>
            </a:r>
            <a:r>
              <a:rPr lang="en-US" sz="24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тетра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-, </a:t>
            </a:r>
            <a:r>
              <a:rPr lang="en-US" sz="24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пента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-, </a:t>
            </a:r>
            <a:r>
              <a:rPr lang="en-US" sz="24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гекса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467" name="Shape 467"/>
          <p:cNvSpPr txBox="1"/>
          <p:nvPr/>
        </p:nvSpPr>
        <p:spPr>
          <a:xfrm>
            <a:off x="2135562" y="2852936"/>
            <a:ext cx="8582025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Назва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комплексного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аніону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 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назва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лігандів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+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корінь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назви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комплексоутворювача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+ “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ат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”) </a:t>
            </a:r>
          </a:p>
        </p:txBody>
      </p:sp>
    </p:spTree>
    <p:extLst>
      <p:ext uri="{BB962C8B-B14F-4D97-AF65-F5344CB8AC3E}">
        <p14:creationId xmlns:p14="http://schemas.microsoft.com/office/powerpoint/2010/main" val="987511763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/>
          <p:nvPr/>
        </p:nvSpPr>
        <p:spPr>
          <a:xfrm>
            <a:off x="3014870" y="463826"/>
            <a:ext cx="6523037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Номенклатура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комплексних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сполук</a:t>
            </a:r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473" name="Shape 473"/>
          <p:cNvSpPr txBox="1"/>
          <p:nvPr/>
        </p:nvSpPr>
        <p:spPr>
          <a:xfrm>
            <a:off x="1524001" y="1939925"/>
            <a:ext cx="1841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aphicFrame>
        <p:nvGraphicFramePr>
          <p:cNvPr id="474" name="Shape 474"/>
          <p:cNvGraphicFramePr/>
          <p:nvPr/>
        </p:nvGraphicFramePr>
        <p:xfrm>
          <a:off x="2895600" y="1219201"/>
          <a:ext cx="6553200" cy="41973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5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uk-UA" sz="2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Л</a:t>
                      </a:r>
                      <a:r>
                        <a:rPr lang="en-US" sz="2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іганди</a:t>
                      </a:r>
                      <a:endParaRPr lang="en-US" sz="24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Назва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uk-UA" sz="2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Л</a:t>
                      </a:r>
                      <a:r>
                        <a:rPr lang="en-US" sz="2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іганди</a:t>
                      </a:r>
                      <a:endParaRPr lang="en-US" sz="24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Назва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1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F</a:t>
                      </a:r>
                      <a:r>
                        <a:rPr lang="en-US" sz="24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Cl</a:t>
                      </a:r>
                      <a:r>
                        <a:rPr lang="en-US" sz="24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Br</a:t>
                      </a:r>
                      <a:r>
                        <a:rPr lang="en-US" sz="24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I</a:t>
                      </a:r>
                      <a:r>
                        <a:rPr lang="en-US" sz="24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</a:t>
                      </a:r>
                      <a:r>
                        <a:rPr lang="en-US" sz="24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2-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OH</a:t>
                      </a:r>
                      <a:r>
                        <a:rPr lang="en-US" sz="24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CN</a:t>
                      </a:r>
                      <a:r>
                        <a:rPr lang="en-US" sz="24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SCN</a:t>
                      </a:r>
                      <a:r>
                        <a:rPr lang="en-US" sz="24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NO</a:t>
                      </a:r>
                      <a:r>
                        <a:rPr lang="en-US" sz="2400" baseline="-25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2</a:t>
                      </a:r>
                      <a:r>
                        <a:rPr lang="en-US" sz="24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</a:t>
                      </a:r>
                      <a:r>
                        <a:rPr lang="en-US" sz="2400" baseline="-25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O</a:t>
                      </a:r>
                      <a:r>
                        <a:rPr lang="en-US" sz="2400" baseline="-25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3</a:t>
                      </a:r>
                      <a:r>
                        <a:rPr lang="en-US" sz="24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2-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фторо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хлоро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бромо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йодо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сульфідо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гідроксо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ціано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тіоціанато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нітро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тіосульфато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СO</a:t>
                      </a:r>
                      <a:r>
                        <a:rPr lang="en-US" sz="2400" baseline="-25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3</a:t>
                      </a:r>
                      <a:r>
                        <a:rPr lang="en-US" sz="24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2-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</a:t>
                      </a:r>
                      <a:r>
                        <a:rPr lang="en-US" sz="2400" baseline="-25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O</a:t>
                      </a:r>
                      <a:r>
                        <a:rPr lang="en-US" sz="2400" baseline="-25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4</a:t>
                      </a:r>
                      <a:r>
                        <a:rPr lang="en-US" sz="24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2-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NO</a:t>
                      </a:r>
                      <a:r>
                        <a:rPr lang="en-US" sz="2400" baseline="-25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3</a:t>
                      </a:r>
                      <a:r>
                        <a:rPr lang="en-US" sz="24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SO</a:t>
                      </a:r>
                      <a:r>
                        <a:rPr lang="en-US" sz="2400" baseline="-25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4</a:t>
                      </a:r>
                      <a:r>
                        <a:rPr lang="en-US" sz="24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2-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Н</a:t>
                      </a:r>
                      <a:r>
                        <a:rPr lang="en-US" sz="2400" baseline="-25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О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</a:t>
                      </a:r>
                      <a:r>
                        <a:rPr lang="en-US" sz="2400" baseline="-25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3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CO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карбонато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оксалато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нітрато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сульфато</a:t>
                      </a:r>
                      <a:endParaRPr lang="en-US" sz="24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аква</a:t>
                      </a:r>
                      <a:endParaRPr lang="en-US" sz="24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аміно</a:t>
                      </a:r>
                      <a:endParaRPr lang="en-US" sz="24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карбоніл</a:t>
                      </a:r>
                      <a:endParaRPr lang="en-US" sz="24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24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нітрозо</a:t>
                      </a:r>
                      <a:endParaRPr lang="en-US" sz="24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629656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/>
          <p:nvPr/>
        </p:nvSpPr>
        <p:spPr>
          <a:xfrm>
            <a:off x="2567608" y="836713"/>
            <a:ext cx="7262192" cy="36686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Приклади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Аніонна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комплексна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сполука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: 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К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[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Fе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(СN)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] 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–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калій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гексаціаноферат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(ІІ)</a:t>
            </a:r>
          </a:p>
          <a:p>
            <a:endParaRPr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Катіонна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комплексна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сполука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 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[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Аg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(NН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]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Сl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–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диаміноаргентум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хлорид</a:t>
            </a:r>
            <a:endParaRPr lang="en-US"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endParaRPr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Нейтральна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комплексна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сполука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[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Рt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(NН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Сl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] –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диамінoдихлорoплатина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480" name="Shape 480"/>
          <p:cNvSpPr txBox="1"/>
          <p:nvPr/>
        </p:nvSpPr>
        <p:spPr>
          <a:xfrm>
            <a:off x="2789584" y="410817"/>
            <a:ext cx="6543675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Номенклатура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комплексних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спол</a:t>
            </a: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ук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481" name="Shape 481"/>
          <p:cNvSpPr txBox="1"/>
          <p:nvPr/>
        </p:nvSpPr>
        <p:spPr>
          <a:xfrm>
            <a:off x="2639617" y="4437113"/>
            <a:ext cx="5151437" cy="1187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Тривіальні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назви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400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червона</a:t>
            </a:r>
            <a:r>
              <a:rPr lang="en-US" sz="24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кров’яна</a:t>
            </a:r>
            <a:r>
              <a:rPr lang="en-US" sz="24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сіль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К</a:t>
            </a:r>
            <a:r>
              <a:rPr lang="en-US" sz="2400" b="1" i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[</a:t>
            </a:r>
            <a:r>
              <a:rPr lang="en-US" sz="24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Fе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(СN)</a:t>
            </a:r>
            <a:r>
              <a:rPr lang="en-US" sz="2400" b="1" i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]</a:t>
            </a:r>
            <a:r>
              <a:rPr lang="en-US" sz="24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400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жовта</a:t>
            </a:r>
            <a:r>
              <a:rPr lang="en-US" sz="24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кров’яна</a:t>
            </a:r>
            <a:r>
              <a:rPr lang="en-US" sz="24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сіль</a:t>
            </a:r>
            <a:r>
              <a:rPr lang="en-US" sz="24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</a:t>
            </a:r>
            <a:r>
              <a:rPr lang="en-US" sz="2400" b="1" i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[</a:t>
            </a:r>
            <a:r>
              <a:rPr lang="en-US" sz="24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Fе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(СN)</a:t>
            </a:r>
            <a:r>
              <a:rPr lang="en-US" sz="2400" b="1" i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]</a:t>
            </a:r>
            <a:r>
              <a:rPr lang="en-US" sz="24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9230786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/>
        </p:nvSpPr>
        <p:spPr>
          <a:xfrm>
            <a:off x="3200400" y="533400"/>
            <a:ext cx="6116636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Поняття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про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комплексні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сполуки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37" name="Shape 37"/>
          <p:cNvSpPr txBox="1"/>
          <p:nvPr/>
        </p:nvSpPr>
        <p:spPr>
          <a:xfrm>
            <a:off x="1905001" y="1371600"/>
            <a:ext cx="2065337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Середні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солі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38" name="Shape 38"/>
          <p:cNvSpPr txBox="1"/>
          <p:nvPr/>
        </p:nvSpPr>
        <p:spPr>
          <a:xfrm>
            <a:off x="1905000" y="2286000"/>
            <a:ext cx="2124074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Подвійні солі: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3124201" y="4267200"/>
            <a:ext cx="5333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Комплексні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сполуки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2400" b="1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[Fe(CN)</a:t>
            </a:r>
            <a:r>
              <a:rPr lang="en-US" sz="2400" b="1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4114800" y="1371600"/>
            <a:ext cx="1447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400" b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lang="en-US" sz="2400" b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4114800" y="2286000"/>
            <a:ext cx="3276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KAl(SO</a:t>
            </a:r>
            <a:r>
              <a:rPr lang="en-US" sz="2400" b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400" b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42" name="Shape 42"/>
          <p:cNvSpPr txBox="1"/>
          <p:nvPr/>
        </p:nvSpPr>
        <p:spPr>
          <a:xfrm>
            <a:off x="5715000" y="1371600"/>
            <a:ext cx="4572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4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lang="en-US" sz="24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2Na</a:t>
            </a:r>
            <a:r>
              <a:rPr lang="en-US" sz="2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SO</a:t>
            </a:r>
            <a:r>
              <a:rPr lang="en-US" sz="24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2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</a:t>
            </a:r>
          </a:p>
        </p:txBody>
      </p:sp>
      <p:cxnSp>
        <p:nvCxnSpPr>
          <p:cNvPr id="43" name="Shape 43"/>
          <p:cNvCxnSpPr/>
          <p:nvPr/>
        </p:nvCxnSpPr>
        <p:spPr>
          <a:xfrm>
            <a:off x="7162800" y="1600200"/>
            <a:ext cx="3810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44" name="Shape 44"/>
          <p:cNvSpPr txBox="1"/>
          <p:nvPr/>
        </p:nvSpPr>
        <p:spPr>
          <a:xfrm>
            <a:off x="5715001" y="2286000"/>
            <a:ext cx="50291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KAl(SO</a:t>
            </a:r>
            <a:r>
              <a:rPr lang="en-US" sz="24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4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K</a:t>
            </a:r>
            <a:r>
              <a:rPr lang="en-US" sz="2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Al</a:t>
            </a:r>
            <a:r>
              <a:rPr lang="en-US" sz="2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3+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+ 2SO</a:t>
            </a:r>
            <a:r>
              <a:rPr lang="en-US" sz="24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2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</a:t>
            </a:r>
          </a:p>
        </p:txBody>
      </p:sp>
      <p:cxnSp>
        <p:nvCxnSpPr>
          <p:cNvPr id="45" name="Shape 45"/>
          <p:cNvCxnSpPr/>
          <p:nvPr/>
        </p:nvCxnSpPr>
        <p:spPr>
          <a:xfrm>
            <a:off x="7315200" y="2514600"/>
            <a:ext cx="3810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46" name="Shape 46"/>
          <p:cNvSpPr txBox="1"/>
          <p:nvPr/>
        </p:nvSpPr>
        <p:spPr>
          <a:xfrm>
            <a:off x="3581400" y="5105400"/>
            <a:ext cx="5181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24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[Fe(CN)</a:t>
            </a:r>
            <a:r>
              <a:rPr lang="en-US" sz="24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           3K</a:t>
            </a:r>
            <a:r>
              <a:rPr lang="en-US" sz="24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 [Fe(CN)</a:t>
            </a:r>
            <a:r>
              <a:rPr lang="en-US" sz="24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lang="en-US" sz="24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3-</a:t>
            </a:r>
          </a:p>
        </p:txBody>
      </p:sp>
      <p:sp>
        <p:nvSpPr>
          <p:cNvPr id="47" name="Shape 47"/>
          <p:cNvSpPr txBox="1"/>
          <p:nvPr/>
        </p:nvSpPr>
        <p:spPr>
          <a:xfrm>
            <a:off x="3581401" y="5791200"/>
            <a:ext cx="46481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[Fe(CN)</a:t>
            </a:r>
            <a:r>
              <a:rPr lang="en-US" sz="24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lang="en-US" sz="2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3-             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Fe</a:t>
            </a:r>
            <a:r>
              <a:rPr lang="en-US" sz="2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3+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+ 6CN</a:t>
            </a:r>
            <a:r>
              <a:rPr lang="en-US" sz="2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</a:p>
        </p:txBody>
      </p:sp>
      <p:cxnSp>
        <p:nvCxnSpPr>
          <p:cNvPr id="48" name="Shape 48"/>
          <p:cNvCxnSpPr/>
          <p:nvPr/>
        </p:nvCxnSpPr>
        <p:spPr>
          <a:xfrm>
            <a:off x="5562600" y="5334000"/>
            <a:ext cx="3810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49" name="Shape 49"/>
          <p:cNvCxnSpPr/>
          <p:nvPr/>
        </p:nvCxnSpPr>
        <p:spPr>
          <a:xfrm>
            <a:off x="5334000" y="6019800"/>
            <a:ext cx="3810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50" name="Shape 50"/>
          <p:cNvCxnSpPr/>
          <p:nvPr/>
        </p:nvCxnSpPr>
        <p:spPr>
          <a:xfrm rot="10800000">
            <a:off x="5333999" y="6096000"/>
            <a:ext cx="3810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51" name="Shape 51"/>
          <p:cNvSpPr txBox="1"/>
          <p:nvPr/>
        </p:nvSpPr>
        <p:spPr>
          <a:xfrm>
            <a:off x="1905001" y="3048000"/>
            <a:ext cx="2033587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Змішані солі: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x="4114800" y="3048000"/>
            <a:ext cx="3276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СаОСl</a:t>
            </a:r>
            <a:r>
              <a:rPr lang="en-US" sz="2400" b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cxnSp>
        <p:nvCxnSpPr>
          <p:cNvPr id="53" name="Shape 53"/>
          <p:cNvCxnSpPr/>
          <p:nvPr/>
        </p:nvCxnSpPr>
        <p:spPr>
          <a:xfrm>
            <a:off x="6934200" y="3276600"/>
            <a:ext cx="3810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54" name="Shape 54"/>
          <p:cNvSpPr txBox="1"/>
          <p:nvPr/>
        </p:nvSpPr>
        <p:spPr>
          <a:xfrm>
            <a:off x="5638801" y="3048000"/>
            <a:ext cx="50291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CaOCl</a:t>
            </a:r>
            <a:r>
              <a:rPr lang="en-US" sz="24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Ca</a:t>
            </a:r>
            <a:r>
              <a:rPr lang="en-US" sz="2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2+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Cl</a:t>
            </a:r>
            <a:r>
              <a:rPr lang="en-US" sz="2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ClO</a:t>
            </a:r>
            <a:r>
              <a:rPr lang="en-US" sz="2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967" y="4457700"/>
            <a:ext cx="2402066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15571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Щиро дякую за увагу!!!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043" y="3017424"/>
            <a:ext cx="2194750" cy="2194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00201"/>
            <a:ext cx="2049175" cy="20797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217" y="3298112"/>
            <a:ext cx="3780183" cy="260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7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/>
        </p:nvSpPr>
        <p:spPr>
          <a:xfrm>
            <a:off x="3429000" y="533400"/>
            <a:ext cx="6102350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Поняття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про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комплексні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сполуки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46044" y="1202635"/>
            <a:ext cx="769288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Комплексними сполуками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називаються речовини, які утворені з двох або більше іонів, нейтральних молекул, які здатні до самостійного існування, і які відрізняються за властивостями від вихідних іонів чи молекул (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І.П’ятницький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Комплексними сполуками називаються речовини, які містять центральний іон-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комплексоутворювач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 яким зв’язано певне число протилежно заряджених іонів або нейтральних молекул (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Ф.Глініна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Комплексними називаються складні групи атомів, що утворились внаслідок координації біля якогось атома двох або більше інших іонів чи нейтральних молекул (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В.Скопенко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Координаційними називаються складні групи атомів, що утворились внаслідок координації біля іону металу нейтральних або негативно заряджених органічних молекул, або ж такі що мають декілька координаційних сфер (В.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Скопенко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1350" y="533400"/>
            <a:ext cx="1390008" cy="17740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448263" y="2516210"/>
            <a:ext cx="313082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1" dirty="0" smtClean="0"/>
              <a:t>Віктор Васильович </a:t>
            </a:r>
            <a:r>
              <a:rPr lang="uk-UA" b="1" i="1" dirty="0" err="1" smtClean="0"/>
              <a:t>Скопенко</a:t>
            </a:r>
            <a:r>
              <a:rPr lang="uk-UA" b="1" i="1" dirty="0" smtClean="0"/>
              <a:t> </a:t>
            </a:r>
            <a:r>
              <a:rPr lang="uk-UA" i="1" dirty="0" smtClean="0"/>
              <a:t>(1935–2010) – український науковець та педагог, багаторічний ректор Київського національного університету імені Тараса Шевченка, доктор хімічних наук, професор, академік НАНУ, академік АПНУ (відділення педагогіки та психології вищої школи), професор кафедри неорганічної хімії.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26987104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591" y="533055"/>
            <a:ext cx="11164957" cy="1143000"/>
          </a:xfrm>
        </p:spPr>
        <p:txBody>
          <a:bodyPr>
            <a:noAutofit/>
          </a:bodyPr>
          <a:lstStyle/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В.Кістяківським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В.Оствальдом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А.Вернером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004" y="1616891"/>
            <a:ext cx="1268078" cy="16033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68487" y="198883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err="1" smtClean="0"/>
              <a:t>Кістяківський</a:t>
            </a:r>
            <a:r>
              <a:rPr lang="uk-UA" dirty="0" smtClean="0"/>
              <a:t> Володимир Олександрович (1865– 1952) – хімік, член Академії наук – української і всесоюзної, 31 рік був професором петербурзького Політехнічного інституту.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814" y="3297340"/>
            <a:ext cx="1335140" cy="14814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72948" y="3120888"/>
            <a:ext cx="73781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Вільгельм Фрідріх Оствальд (нім. </a:t>
            </a:r>
            <a:r>
              <a:rPr lang="en-US" dirty="0" smtClean="0"/>
              <a:t>Wilhelm Friedrich Ostwald; 1853–1932) – </a:t>
            </a:r>
            <a:r>
              <a:rPr lang="uk-UA" dirty="0" smtClean="0"/>
              <a:t>балтійський німець, фізико-хімік і філософ-ідеаліст, лауреат Нобелівської премії з хімії (1909), професор Ризького політехнічного училища (1882–1887), Лейпцизького університету (1887–</a:t>
            </a:r>
          </a:p>
          <a:p>
            <a:r>
              <a:rPr lang="uk-UA" dirty="0" smtClean="0"/>
              <a:t>1906), член-кореспондент Петербурзької АН (1895).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970" y="4699283"/>
            <a:ext cx="1316850" cy="16338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04082" y="485585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Альфред Вернер (нім. </a:t>
            </a:r>
            <a:r>
              <a:rPr lang="en-US" dirty="0" smtClean="0"/>
              <a:t>Alfred Werner; 1866–1919) – </a:t>
            </a:r>
            <a:r>
              <a:rPr lang="uk-UA" dirty="0" smtClean="0"/>
              <a:t>швейцарський хімік, творець координаційної теорії, яка лягла в основу хімії комплексних </a:t>
            </a:r>
            <a:r>
              <a:rPr lang="uk-UA" dirty="0" err="1" smtClean="0"/>
              <a:t>сполук</a:t>
            </a:r>
            <a:r>
              <a:rPr lang="uk-UA" dirty="0" smtClean="0"/>
              <a:t>, лауреат Нобелівської премії з хімії (1913), професор </a:t>
            </a:r>
            <a:r>
              <a:rPr lang="uk-UA" dirty="0" err="1" smtClean="0"/>
              <a:t>Цюрихського</a:t>
            </a:r>
            <a:r>
              <a:rPr lang="uk-UA" dirty="0" smtClean="0"/>
              <a:t> університету.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84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1886406" y="588225"/>
            <a:ext cx="8285161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Будова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комплексних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сполук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Теорія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Вернера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2927648" y="999176"/>
            <a:ext cx="3528392" cy="6010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1893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рік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А.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Вернер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67" name="Shape 67"/>
          <p:cNvSpPr/>
          <p:nvPr/>
        </p:nvSpPr>
        <p:spPr>
          <a:xfrm>
            <a:off x="1524000" y="25336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68" name="Shape 68"/>
          <p:cNvGrpSpPr/>
          <p:nvPr/>
        </p:nvGrpSpPr>
        <p:grpSpPr>
          <a:xfrm>
            <a:off x="2007704" y="2236304"/>
            <a:ext cx="7832712" cy="3222018"/>
            <a:chOff x="-41527" y="60850"/>
            <a:chExt cx="3229527" cy="2924925"/>
          </a:xfrm>
        </p:grpSpPr>
        <p:sp>
          <p:nvSpPr>
            <p:cNvPr id="69" name="Shape 69"/>
            <p:cNvSpPr/>
            <p:nvPr/>
          </p:nvSpPr>
          <p:spPr>
            <a:xfrm>
              <a:off x="722975" y="915525"/>
              <a:ext cx="132900" cy="326425"/>
            </a:xfrm>
            <a:custGeom>
              <a:avLst/>
              <a:gdLst/>
              <a:ahLst/>
              <a:cxnLst/>
              <a:rect l="0" t="0" r="0" b="0"/>
              <a:pathLst>
                <a:path w="5316" h="13057" extrusionOk="0">
                  <a:moveTo>
                    <a:pt x="0" y="1"/>
                  </a:moveTo>
                  <a:lnTo>
                    <a:pt x="0" y="13057"/>
                  </a:lnTo>
                  <a:lnTo>
                    <a:pt x="1401" y="13057"/>
                  </a:lnTo>
                  <a:lnTo>
                    <a:pt x="1401" y="7915"/>
                  </a:lnTo>
                  <a:lnTo>
                    <a:pt x="3562" y="13057"/>
                  </a:lnTo>
                  <a:lnTo>
                    <a:pt x="5315" y="13057"/>
                  </a:lnTo>
                  <a:lnTo>
                    <a:pt x="2430" y="6183"/>
                  </a:lnTo>
                  <a:lnTo>
                    <a:pt x="5046" y="1"/>
                  </a:lnTo>
                  <a:lnTo>
                    <a:pt x="3420" y="1"/>
                  </a:lnTo>
                  <a:lnTo>
                    <a:pt x="1401" y="476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Shape 70"/>
            <p:cNvSpPr/>
            <p:nvPr/>
          </p:nvSpPr>
          <p:spPr>
            <a:xfrm>
              <a:off x="856550" y="1148650"/>
              <a:ext cx="75350" cy="218200"/>
            </a:xfrm>
            <a:custGeom>
              <a:avLst/>
              <a:gdLst/>
              <a:ahLst/>
              <a:cxnLst/>
              <a:rect l="0" t="0" r="0" b="0"/>
              <a:pathLst>
                <a:path w="3014" h="8728" extrusionOk="0">
                  <a:moveTo>
                    <a:pt x="1611" y="1853"/>
                  </a:moveTo>
                  <a:lnTo>
                    <a:pt x="1611" y="5507"/>
                  </a:lnTo>
                  <a:lnTo>
                    <a:pt x="585" y="5507"/>
                  </a:lnTo>
                  <a:lnTo>
                    <a:pt x="1611" y="1853"/>
                  </a:lnTo>
                  <a:close/>
                  <a:moveTo>
                    <a:pt x="1455" y="0"/>
                  </a:moveTo>
                  <a:lnTo>
                    <a:pt x="1" y="5209"/>
                  </a:lnTo>
                  <a:lnTo>
                    <a:pt x="1" y="7138"/>
                  </a:lnTo>
                  <a:lnTo>
                    <a:pt x="1611" y="7138"/>
                  </a:lnTo>
                  <a:lnTo>
                    <a:pt x="1611" y="8728"/>
                  </a:lnTo>
                  <a:lnTo>
                    <a:pt x="2496" y="8728"/>
                  </a:lnTo>
                  <a:lnTo>
                    <a:pt x="2496" y="7138"/>
                  </a:lnTo>
                  <a:lnTo>
                    <a:pt x="3014" y="7138"/>
                  </a:lnTo>
                  <a:lnTo>
                    <a:pt x="3014" y="5507"/>
                  </a:lnTo>
                  <a:lnTo>
                    <a:pt x="2496" y="5507"/>
                  </a:lnTo>
                  <a:lnTo>
                    <a:pt x="24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Shape 71"/>
            <p:cNvSpPr/>
            <p:nvPr/>
          </p:nvSpPr>
          <p:spPr>
            <a:xfrm>
              <a:off x="929725" y="901750"/>
              <a:ext cx="663693" cy="399250"/>
            </a:xfrm>
            <a:custGeom>
              <a:avLst/>
              <a:gdLst/>
              <a:ahLst/>
              <a:cxnLst/>
              <a:rect l="0" t="0" r="0" b="0"/>
              <a:pathLst>
                <a:path w="30780" h="15970" extrusionOk="0">
                  <a:moveTo>
                    <a:pt x="10426" y="5659"/>
                  </a:moveTo>
                  <a:cubicBezTo>
                    <a:pt x="10659" y="5659"/>
                    <a:pt x="10847" y="5841"/>
                    <a:pt x="10992" y="6205"/>
                  </a:cubicBezTo>
                  <a:cubicBezTo>
                    <a:pt x="11136" y="6570"/>
                    <a:pt x="11208" y="7049"/>
                    <a:pt x="11208" y="7644"/>
                  </a:cubicBezTo>
                  <a:lnTo>
                    <a:pt x="9517" y="7644"/>
                  </a:lnTo>
                  <a:cubicBezTo>
                    <a:pt x="9555" y="7003"/>
                    <a:pt x="9654" y="6511"/>
                    <a:pt x="9811" y="6170"/>
                  </a:cubicBezTo>
                  <a:cubicBezTo>
                    <a:pt x="9969" y="5829"/>
                    <a:pt x="10174" y="5659"/>
                    <a:pt x="10426" y="5659"/>
                  </a:cubicBezTo>
                  <a:close/>
                  <a:moveTo>
                    <a:pt x="3449" y="552"/>
                  </a:moveTo>
                  <a:lnTo>
                    <a:pt x="3449" y="13608"/>
                  </a:lnTo>
                  <a:lnTo>
                    <a:pt x="4850" y="13608"/>
                  </a:lnTo>
                  <a:lnTo>
                    <a:pt x="4850" y="8072"/>
                  </a:lnTo>
                  <a:lnTo>
                    <a:pt x="7087" y="8072"/>
                  </a:lnTo>
                  <a:lnTo>
                    <a:pt x="7087" y="5528"/>
                  </a:lnTo>
                  <a:lnTo>
                    <a:pt x="4850" y="5528"/>
                  </a:lnTo>
                  <a:lnTo>
                    <a:pt x="4850" y="3096"/>
                  </a:lnTo>
                  <a:lnTo>
                    <a:pt x="7229" y="3096"/>
                  </a:lnTo>
                  <a:lnTo>
                    <a:pt x="7229" y="552"/>
                  </a:lnTo>
                  <a:close/>
                  <a:moveTo>
                    <a:pt x="22464" y="552"/>
                  </a:moveTo>
                  <a:lnTo>
                    <a:pt x="22464" y="13608"/>
                  </a:lnTo>
                  <a:lnTo>
                    <a:pt x="23792" y="13608"/>
                  </a:lnTo>
                  <a:lnTo>
                    <a:pt x="23792" y="4653"/>
                  </a:lnTo>
                  <a:lnTo>
                    <a:pt x="25767" y="13608"/>
                  </a:lnTo>
                  <a:lnTo>
                    <a:pt x="27332" y="13608"/>
                  </a:lnTo>
                  <a:lnTo>
                    <a:pt x="27332" y="552"/>
                  </a:lnTo>
                  <a:lnTo>
                    <a:pt x="26004" y="552"/>
                  </a:lnTo>
                  <a:lnTo>
                    <a:pt x="26004" y="9507"/>
                  </a:lnTo>
                  <a:lnTo>
                    <a:pt x="24028" y="552"/>
                  </a:lnTo>
                  <a:close/>
                  <a:moveTo>
                    <a:pt x="10433" y="3577"/>
                  </a:moveTo>
                  <a:cubicBezTo>
                    <a:pt x="9730" y="3577"/>
                    <a:pt x="9178" y="4035"/>
                    <a:pt x="8776" y="4950"/>
                  </a:cubicBezTo>
                  <a:cubicBezTo>
                    <a:pt x="8375" y="5866"/>
                    <a:pt x="8174" y="7122"/>
                    <a:pt x="8174" y="8719"/>
                  </a:cubicBezTo>
                  <a:cubicBezTo>
                    <a:pt x="8174" y="10346"/>
                    <a:pt x="8378" y="11610"/>
                    <a:pt x="8787" y="12510"/>
                  </a:cubicBezTo>
                  <a:cubicBezTo>
                    <a:pt x="9196" y="13411"/>
                    <a:pt x="9769" y="13862"/>
                    <a:pt x="10506" y="13862"/>
                  </a:cubicBezTo>
                  <a:cubicBezTo>
                    <a:pt x="10814" y="13862"/>
                    <a:pt x="11122" y="13790"/>
                    <a:pt x="11430" y="13647"/>
                  </a:cubicBezTo>
                  <a:cubicBezTo>
                    <a:pt x="11738" y="13504"/>
                    <a:pt x="12046" y="13293"/>
                    <a:pt x="12354" y="13013"/>
                  </a:cubicBezTo>
                  <a:lnTo>
                    <a:pt x="12354" y="10600"/>
                  </a:lnTo>
                  <a:cubicBezTo>
                    <a:pt x="12051" y="10996"/>
                    <a:pt x="11756" y="11292"/>
                    <a:pt x="11468" y="11487"/>
                  </a:cubicBezTo>
                  <a:cubicBezTo>
                    <a:pt x="11181" y="11683"/>
                    <a:pt x="10900" y="11780"/>
                    <a:pt x="10626" y="11780"/>
                  </a:cubicBezTo>
                  <a:cubicBezTo>
                    <a:pt x="10287" y="11780"/>
                    <a:pt x="10022" y="11597"/>
                    <a:pt x="9833" y="11229"/>
                  </a:cubicBezTo>
                  <a:cubicBezTo>
                    <a:pt x="9644" y="10862"/>
                    <a:pt x="9534" y="10311"/>
                    <a:pt x="9502" y="9576"/>
                  </a:cubicBezTo>
                  <a:lnTo>
                    <a:pt x="12547" y="9576"/>
                  </a:lnTo>
                  <a:lnTo>
                    <a:pt x="12547" y="8685"/>
                  </a:lnTo>
                  <a:cubicBezTo>
                    <a:pt x="12547" y="7134"/>
                    <a:pt x="12355" y="5895"/>
                    <a:pt x="11970" y="4968"/>
                  </a:cubicBezTo>
                  <a:cubicBezTo>
                    <a:pt x="11586" y="4041"/>
                    <a:pt x="11074" y="3577"/>
                    <a:pt x="10433" y="3577"/>
                  </a:cubicBezTo>
                  <a:close/>
                  <a:moveTo>
                    <a:pt x="19626" y="316"/>
                  </a:moveTo>
                  <a:cubicBezTo>
                    <a:pt x="18722" y="316"/>
                    <a:pt x="18005" y="923"/>
                    <a:pt x="17476" y="2139"/>
                  </a:cubicBezTo>
                  <a:cubicBezTo>
                    <a:pt x="16947" y="3354"/>
                    <a:pt x="16683" y="5006"/>
                    <a:pt x="16683" y="7093"/>
                  </a:cubicBezTo>
                  <a:cubicBezTo>
                    <a:pt x="16683" y="9174"/>
                    <a:pt x="16947" y="10823"/>
                    <a:pt x="17476" y="12038"/>
                  </a:cubicBezTo>
                  <a:cubicBezTo>
                    <a:pt x="18005" y="13254"/>
                    <a:pt x="18722" y="13862"/>
                    <a:pt x="19626" y="13862"/>
                  </a:cubicBezTo>
                  <a:cubicBezTo>
                    <a:pt x="19929" y="13862"/>
                    <a:pt x="20220" y="13780"/>
                    <a:pt x="20499" y="13617"/>
                  </a:cubicBezTo>
                  <a:cubicBezTo>
                    <a:pt x="20778" y="13453"/>
                    <a:pt x="21046" y="13211"/>
                    <a:pt x="21303" y="12891"/>
                  </a:cubicBezTo>
                  <a:lnTo>
                    <a:pt x="21303" y="10189"/>
                  </a:lnTo>
                  <a:cubicBezTo>
                    <a:pt x="21044" y="10614"/>
                    <a:pt x="20788" y="10926"/>
                    <a:pt x="20536" y="11124"/>
                  </a:cubicBezTo>
                  <a:cubicBezTo>
                    <a:pt x="20283" y="11323"/>
                    <a:pt x="20018" y="11422"/>
                    <a:pt x="19739" y="11422"/>
                  </a:cubicBezTo>
                  <a:cubicBezTo>
                    <a:pt x="19239" y="11422"/>
                    <a:pt x="18846" y="11037"/>
                    <a:pt x="18560" y="10267"/>
                  </a:cubicBezTo>
                  <a:cubicBezTo>
                    <a:pt x="18274" y="9498"/>
                    <a:pt x="18131" y="8440"/>
                    <a:pt x="18131" y="7093"/>
                  </a:cubicBezTo>
                  <a:cubicBezTo>
                    <a:pt x="18131" y="5740"/>
                    <a:pt x="18274" y="4679"/>
                    <a:pt x="18560" y="3910"/>
                  </a:cubicBezTo>
                  <a:cubicBezTo>
                    <a:pt x="18846" y="3140"/>
                    <a:pt x="19239" y="2755"/>
                    <a:pt x="19739" y="2755"/>
                  </a:cubicBezTo>
                  <a:cubicBezTo>
                    <a:pt x="20018" y="2755"/>
                    <a:pt x="20283" y="2855"/>
                    <a:pt x="20536" y="3053"/>
                  </a:cubicBezTo>
                  <a:cubicBezTo>
                    <a:pt x="20788" y="3251"/>
                    <a:pt x="21044" y="3563"/>
                    <a:pt x="21303" y="3988"/>
                  </a:cubicBezTo>
                  <a:lnTo>
                    <a:pt x="21303" y="1286"/>
                  </a:lnTo>
                  <a:cubicBezTo>
                    <a:pt x="21046" y="966"/>
                    <a:pt x="20778" y="724"/>
                    <a:pt x="20499" y="560"/>
                  </a:cubicBezTo>
                  <a:cubicBezTo>
                    <a:pt x="20220" y="397"/>
                    <a:pt x="19929" y="316"/>
                    <a:pt x="19626" y="316"/>
                  </a:cubicBezTo>
                  <a:close/>
                  <a:moveTo>
                    <a:pt x="0" y="1"/>
                  </a:moveTo>
                  <a:lnTo>
                    <a:pt x="0" y="15969"/>
                  </a:lnTo>
                  <a:lnTo>
                    <a:pt x="2259" y="15969"/>
                  </a:lnTo>
                  <a:lnTo>
                    <a:pt x="2259" y="14001"/>
                  </a:lnTo>
                  <a:lnTo>
                    <a:pt x="1237" y="14001"/>
                  </a:lnTo>
                  <a:lnTo>
                    <a:pt x="1237" y="1968"/>
                  </a:lnTo>
                  <a:lnTo>
                    <a:pt x="2259" y="1968"/>
                  </a:lnTo>
                  <a:lnTo>
                    <a:pt x="2259" y="1"/>
                  </a:lnTo>
                  <a:close/>
                  <a:moveTo>
                    <a:pt x="14635" y="18"/>
                  </a:moveTo>
                  <a:cubicBezTo>
                    <a:pt x="14266" y="1447"/>
                    <a:pt x="13993" y="2815"/>
                    <a:pt x="13815" y="4124"/>
                  </a:cubicBezTo>
                  <a:cubicBezTo>
                    <a:pt x="13636" y="5433"/>
                    <a:pt x="13547" y="6726"/>
                    <a:pt x="13547" y="8002"/>
                  </a:cubicBezTo>
                  <a:cubicBezTo>
                    <a:pt x="13547" y="9279"/>
                    <a:pt x="13636" y="10566"/>
                    <a:pt x="13813" y="11863"/>
                  </a:cubicBezTo>
                  <a:cubicBezTo>
                    <a:pt x="13990" y="13160"/>
                    <a:pt x="14264" y="14529"/>
                    <a:pt x="14635" y="15969"/>
                  </a:cubicBezTo>
                  <a:lnTo>
                    <a:pt x="15716" y="15969"/>
                  </a:lnTo>
                  <a:cubicBezTo>
                    <a:pt x="15403" y="14582"/>
                    <a:pt x="15169" y="13226"/>
                    <a:pt x="15015" y="11903"/>
                  </a:cubicBezTo>
                  <a:cubicBezTo>
                    <a:pt x="14861" y="10579"/>
                    <a:pt x="14784" y="9273"/>
                    <a:pt x="14784" y="7985"/>
                  </a:cubicBezTo>
                  <a:cubicBezTo>
                    <a:pt x="14784" y="6696"/>
                    <a:pt x="14862" y="5392"/>
                    <a:pt x="15017" y="4072"/>
                  </a:cubicBezTo>
                  <a:cubicBezTo>
                    <a:pt x="15172" y="2751"/>
                    <a:pt x="15405" y="1400"/>
                    <a:pt x="15716" y="18"/>
                  </a:cubicBezTo>
                  <a:close/>
                  <a:moveTo>
                    <a:pt x="28612" y="18"/>
                  </a:moveTo>
                  <a:cubicBezTo>
                    <a:pt x="28922" y="1400"/>
                    <a:pt x="29155" y="2751"/>
                    <a:pt x="29310" y="4072"/>
                  </a:cubicBezTo>
                  <a:cubicBezTo>
                    <a:pt x="29465" y="5392"/>
                    <a:pt x="29543" y="6696"/>
                    <a:pt x="29543" y="7985"/>
                  </a:cubicBezTo>
                  <a:cubicBezTo>
                    <a:pt x="29543" y="9273"/>
                    <a:pt x="29465" y="10579"/>
                    <a:pt x="29310" y="11903"/>
                  </a:cubicBezTo>
                  <a:cubicBezTo>
                    <a:pt x="29155" y="13226"/>
                    <a:pt x="28922" y="14582"/>
                    <a:pt x="28612" y="15969"/>
                  </a:cubicBezTo>
                  <a:lnTo>
                    <a:pt x="29692" y="15969"/>
                  </a:lnTo>
                  <a:cubicBezTo>
                    <a:pt x="30063" y="14529"/>
                    <a:pt x="30337" y="13160"/>
                    <a:pt x="30514" y="11863"/>
                  </a:cubicBezTo>
                  <a:cubicBezTo>
                    <a:pt x="30691" y="10566"/>
                    <a:pt x="30780" y="9279"/>
                    <a:pt x="30780" y="8002"/>
                  </a:cubicBezTo>
                  <a:cubicBezTo>
                    <a:pt x="30780" y="6726"/>
                    <a:pt x="30691" y="5433"/>
                    <a:pt x="30513" y="4124"/>
                  </a:cubicBezTo>
                  <a:cubicBezTo>
                    <a:pt x="30334" y="2815"/>
                    <a:pt x="30061" y="1447"/>
                    <a:pt x="29692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1575350" y="1145000"/>
              <a:ext cx="72250" cy="226100"/>
            </a:xfrm>
            <a:custGeom>
              <a:avLst/>
              <a:gdLst/>
              <a:ahLst/>
              <a:cxnLst/>
              <a:rect l="0" t="0" r="0" b="0"/>
              <a:pathLst>
                <a:path w="2890" h="9044" extrusionOk="0">
                  <a:moveTo>
                    <a:pt x="1494" y="4566"/>
                  </a:moveTo>
                  <a:cubicBezTo>
                    <a:pt x="1659" y="4566"/>
                    <a:pt x="1783" y="4693"/>
                    <a:pt x="1865" y="4949"/>
                  </a:cubicBezTo>
                  <a:cubicBezTo>
                    <a:pt x="1947" y="5204"/>
                    <a:pt x="1988" y="5587"/>
                    <a:pt x="1988" y="6097"/>
                  </a:cubicBezTo>
                  <a:cubicBezTo>
                    <a:pt x="1988" y="6608"/>
                    <a:pt x="1947" y="6991"/>
                    <a:pt x="1865" y="7246"/>
                  </a:cubicBezTo>
                  <a:cubicBezTo>
                    <a:pt x="1783" y="7501"/>
                    <a:pt x="1659" y="7629"/>
                    <a:pt x="1494" y="7629"/>
                  </a:cubicBezTo>
                  <a:cubicBezTo>
                    <a:pt x="1330" y="7629"/>
                    <a:pt x="1207" y="7501"/>
                    <a:pt x="1125" y="7246"/>
                  </a:cubicBezTo>
                  <a:cubicBezTo>
                    <a:pt x="1044" y="6991"/>
                    <a:pt x="1003" y="6608"/>
                    <a:pt x="1003" y="6097"/>
                  </a:cubicBezTo>
                  <a:cubicBezTo>
                    <a:pt x="1003" y="5587"/>
                    <a:pt x="1044" y="5204"/>
                    <a:pt x="1125" y="4949"/>
                  </a:cubicBezTo>
                  <a:cubicBezTo>
                    <a:pt x="1207" y="4693"/>
                    <a:pt x="1330" y="4566"/>
                    <a:pt x="1494" y="4566"/>
                  </a:cubicBezTo>
                  <a:close/>
                  <a:moveTo>
                    <a:pt x="1698" y="0"/>
                  </a:moveTo>
                  <a:cubicBezTo>
                    <a:pt x="1171" y="0"/>
                    <a:pt x="757" y="412"/>
                    <a:pt x="454" y="1237"/>
                  </a:cubicBezTo>
                  <a:cubicBezTo>
                    <a:pt x="152" y="2061"/>
                    <a:pt x="1" y="3194"/>
                    <a:pt x="1" y="4636"/>
                  </a:cubicBezTo>
                  <a:cubicBezTo>
                    <a:pt x="1" y="6043"/>
                    <a:pt x="130" y="7129"/>
                    <a:pt x="389" y="7895"/>
                  </a:cubicBezTo>
                  <a:cubicBezTo>
                    <a:pt x="647" y="8661"/>
                    <a:pt x="1012" y="9044"/>
                    <a:pt x="1484" y="9044"/>
                  </a:cubicBezTo>
                  <a:cubicBezTo>
                    <a:pt x="1912" y="9044"/>
                    <a:pt x="2253" y="8762"/>
                    <a:pt x="2508" y="8199"/>
                  </a:cubicBezTo>
                  <a:cubicBezTo>
                    <a:pt x="2762" y="7636"/>
                    <a:pt x="2890" y="6886"/>
                    <a:pt x="2890" y="5951"/>
                  </a:cubicBezTo>
                  <a:cubicBezTo>
                    <a:pt x="2890" y="5105"/>
                    <a:pt x="2776" y="4422"/>
                    <a:pt x="2548" y="3899"/>
                  </a:cubicBezTo>
                  <a:cubicBezTo>
                    <a:pt x="2320" y="3377"/>
                    <a:pt x="2021" y="3116"/>
                    <a:pt x="1649" y="3116"/>
                  </a:cubicBezTo>
                  <a:cubicBezTo>
                    <a:pt x="1502" y="3116"/>
                    <a:pt x="1366" y="3164"/>
                    <a:pt x="1241" y="3259"/>
                  </a:cubicBezTo>
                  <a:cubicBezTo>
                    <a:pt x="1116" y="3355"/>
                    <a:pt x="1000" y="3498"/>
                    <a:pt x="893" y="3689"/>
                  </a:cubicBezTo>
                  <a:cubicBezTo>
                    <a:pt x="919" y="2956"/>
                    <a:pt x="1010" y="2404"/>
                    <a:pt x="1166" y="2032"/>
                  </a:cubicBezTo>
                  <a:cubicBezTo>
                    <a:pt x="1321" y="1659"/>
                    <a:pt x="1538" y="1473"/>
                    <a:pt x="1817" y="1473"/>
                  </a:cubicBezTo>
                  <a:cubicBezTo>
                    <a:pt x="1947" y="1473"/>
                    <a:pt x="2080" y="1515"/>
                    <a:pt x="2216" y="1599"/>
                  </a:cubicBezTo>
                  <a:cubicBezTo>
                    <a:pt x="2352" y="1683"/>
                    <a:pt x="2497" y="1812"/>
                    <a:pt x="2651" y="1988"/>
                  </a:cubicBezTo>
                  <a:lnTo>
                    <a:pt x="2651" y="374"/>
                  </a:lnTo>
                  <a:cubicBezTo>
                    <a:pt x="2497" y="250"/>
                    <a:pt x="2342" y="156"/>
                    <a:pt x="2184" y="94"/>
                  </a:cubicBezTo>
                  <a:cubicBezTo>
                    <a:pt x="2027" y="31"/>
                    <a:pt x="1865" y="0"/>
                    <a:pt x="16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1643025" y="901750"/>
              <a:ext cx="56500" cy="399250"/>
            </a:xfrm>
            <a:custGeom>
              <a:avLst/>
              <a:gdLst/>
              <a:ahLst/>
              <a:cxnLst/>
              <a:rect l="0" t="0" r="0" b="0"/>
              <a:pathLst>
                <a:path w="2260" h="15970" extrusionOk="0">
                  <a:moveTo>
                    <a:pt x="0" y="1"/>
                  </a:moveTo>
                  <a:lnTo>
                    <a:pt x="0" y="1968"/>
                  </a:lnTo>
                  <a:lnTo>
                    <a:pt x="1023" y="1968"/>
                  </a:lnTo>
                  <a:lnTo>
                    <a:pt x="1023" y="14001"/>
                  </a:lnTo>
                  <a:lnTo>
                    <a:pt x="0" y="14001"/>
                  </a:lnTo>
                  <a:lnTo>
                    <a:pt x="0" y="15969"/>
                  </a:lnTo>
                  <a:lnTo>
                    <a:pt x="2260" y="15969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699000" y="1479950"/>
              <a:ext cx="176500" cy="2400"/>
            </a:xfrm>
            <a:custGeom>
              <a:avLst/>
              <a:gdLst/>
              <a:ahLst/>
              <a:cxnLst/>
              <a:rect l="0" t="0" r="0" b="0"/>
              <a:pathLst>
                <a:path w="7060" h="96" fill="none" extrusionOk="0">
                  <a:moveTo>
                    <a:pt x="1" y="1"/>
                  </a:moveTo>
                  <a:lnTo>
                    <a:pt x="7060" y="95"/>
                  </a:lnTo>
                </a:path>
              </a:pathLst>
            </a:custGeom>
            <a:noFill/>
            <a:ln w="137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970575" y="1482325"/>
              <a:ext cx="669625" cy="25"/>
            </a:xfrm>
            <a:custGeom>
              <a:avLst/>
              <a:gdLst/>
              <a:ahLst/>
              <a:cxnLst/>
              <a:rect l="0" t="0" r="0" b="0"/>
              <a:pathLst>
                <a:path w="26785" h="1" fill="none" extrusionOk="0">
                  <a:moveTo>
                    <a:pt x="1" y="0"/>
                  </a:moveTo>
                  <a:lnTo>
                    <a:pt x="26785" y="0"/>
                  </a:lnTo>
                </a:path>
              </a:pathLst>
            </a:custGeom>
            <a:noFill/>
            <a:ln w="137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-4277" y="1997038"/>
              <a:ext cx="1060800" cy="222875"/>
            </a:xfrm>
            <a:custGeom>
              <a:avLst/>
              <a:gdLst/>
              <a:ahLst/>
              <a:cxnLst/>
              <a:rect l="0" t="0" r="0" b="0"/>
              <a:pathLst>
                <a:path w="42432" h="8915" extrusionOk="0">
                  <a:moveTo>
                    <a:pt x="40984" y="0"/>
                  </a:moveTo>
                  <a:lnTo>
                    <a:pt x="40984" y="1359"/>
                  </a:lnTo>
                  <a:lnTo>
                    <a:pt x="41524" y="1359"/>
                  </a:lnTo>
                  <a:lnTo>
                    <a:pt x="41524" y="0"/>
                  </a:lnTo>
                  <a:close/>
                  <a:moveTo>
                    <a:pt x="41892" y="0"/>
                  </a:moveTo>
                  <a:lnTo>
                    <a:pt x="41892" y="1359"/>
                  </a:lnTo>
                  <a:lnTo>
                    <a:pt x="42432" y="1359"/>
                  </a:lnTo>
                  <a:lnTo>
                    <a:pt x="42432" y="0"/>
                  </a:lnTo>
                  <a:close/>
                  <a:moveTo>
                    <a:pt x="1" y="160"/>
                  </a:moveTo>
                  <a:lnTo>
                    <a:pt x="1" y="1773"/>
                  </a:lnTo>
                  <a:lnTo>
                    <a:pt x="824" y="1773"/>
                  </a:lnTo>
                  <a:lnTo>
                    <a:pt x="824" y="160"/>
                  </a:lnTo>
                  <a:close/>
                  <a:moveTo>
                    <a:pt x="25229" y="160"/>
                  </a:moveTo>
                  <a:lnTo>
                    <a:pt x="25229" y="1773"/>
                  </a:lnTo>
                  <a:lnTo>
                    <a:pt x="26052" y="1773"/>
                  </a:lnTo>
                  <a:lnTo>
                    <a:pt x="26052" y="160"/>
                  </a:lnTo>
                  <a:close/>
                  <a:moveTo>
                    <a:pt x="20211" y="3789"/>
                  </a:moveTo>
                  <a:cubicBezTo>
                    <a:pt x="20306" y="3789"/>
                    <a:pt x="20378" y="3835"/>
                    <a:pt x="20427" y="3927"/>
                  </a:cubicBezTo>
                  <a:cubicBezTo>
                    <a:pt x="20476" y="4019"/>
                    <a:pt x="20500" y="4157"/>
                    <a:pt x="20500" y="4341"/>
                  </a:cubicBezTo>
                  <a:cubicBezTo>
                    <a:pt x="20500" y="4525"/>
                    <a:pt x="20476" y="4665"/>
                    <a:pt x="20427" y="4758"/>
                  </a:cubicBezTo>
                  <a:cubicBezTo>
                    <a:pt x="20378" y="4852"/>
                    <a:pt x="20306" y="4899"/>
                    <a:pt x="20211" y="4899"/>
                  </a:cubicBezTo>
                  <a:lnTo>
                    <a:pt x="19823" y="4899"/>
                  </a:lnTo>
                  <a:lnTo>
                    <a:pt x="19823" y="3789"/>
                  </a:lnTo>
                  <a:close/>
                  <a:moveTo>
                    <a:pt x="2839" y="3833"/>
                  </a:moveTo>
                  <a:cubicBezTo>
                    <a:pt x="3018" y="3833"/>
                    <a:pt x="3155" y="3991"/>
                    <a:pt x="3250" y="4305"/>
                  </a:cubicBezTo>
                  <a:cubicBezTo>
                    <a:pt x="3345" y="4620"/>
                    <a:pt x="3392" y="5074"/>
                    <a:pt x="3392" y="5667"/>
                  </a:cubicBezTo>
                  <a:cubicBezTo>
                    <a:pt x="3392" y="6260"/>
                    <a:pt x="3345" y="6714"/>
                    <a:pt x="3250" y="7029"/>
                  </a:cubicBezTo>
                  <a:cubicBezTo>
                    <a:pt x="3155" y="7343"/>
                    <a:pt x="3018" y="7501"/>
                    <a:pt x="2839" y="7501"/>
                  </a:cubicBezTo>
                  <a:cubicBezTo>
                    <a:pt x="2656" y="7501"/>
                    <a:pt x="2517" y="7343"/>
                    <a:pt x="2422" y="7029"/>
                  </a:cubicBezTo>
                  <a:cubicBezTo>
                    <a:pt x="2326" y="6714"/>
                    <a:pt x="2278" y="6260"/>
                    <a:pt x="2278" y="5667"/>
                  </a:cubicBezTo>
                  <a:cubicBezTo>
                    <a:pt x="2278" y="5074"/>
                    <a:pt x="2326" y="4620"/>
                    <a:pt x="2422" y="4305"/>
                  </a:cubicBezTo>
                  <a:cubicBezTo>
                    <a:pt x="2517" y="3991"/>
                    <a:pt x="2656" y="3833"/>
                    <a:pt x="2839" y="3833"/>
                  </a:cubicBezTo>
                  <a:close/>
                  <a:moveTo>
                    <a:pt x="16992" y="3833"/>
                  </a:moveTo>
                  <a:cubicBezTo>
                    <a:pt x="17171" y="3833"/>
                    <a:pt x="17308" y="3991"/>
                    <a:pt x="17403" y="4305"/>
                  </a:cubicBezTo>
                  <a:cubicBezTo>
                    <a:pt x="17498" y="4620"/>
                    <a:pt x="17545" y="5074"/>
                    <a:pt x="17545" y="5667"/>
                  </a:cubicBezTo>
                  <a:cubicBezTo>
                    <a:pt x="17545" y="6260"/>
                    <a:pt x="17498" y="6714"/>
                    <a:pt x="17403" y="7029"/>
                  </a:cubicBezTo>
                  <a:cubicBezTo>
                    <a:pt x="17308" y="7343"/>
                    <a:pt x="17171" y="7501"/>
                    <a:pt x="16992" y="7501"/>
                  </a:cubicBezTo>
                  <a:cubicBezTo>
                    <a:pt x="16809" y="7501"/>
                    <a:pt x="16670" y="7343"/>
                    <a:pt x="16575" y="7029"/>
                  </a:cubicBezTo>
                  <a:cubicBezTo>
                    <a:pt x="16479" y="6714"/>
                    <a:pt x="16431" y="6260"/>
                    <a:pt x="16431" y="5667"/>
                  </a:cubicBezTo>
                  <a:cubicBezTo>
                    <a:pt x="16431" y="5074"/>
                    <a:pt x="16479" y="4620"/>
                    <a:pt x="16575" y="4305"/>
                  </a:cubicBezTo>
                  <a:cubicBezTo>
                    <a:pt x="16670" y="3991"/>
                    <a:pt x="16809" y="3833"/>
                    <a:pt x="16992" y="3833"/>
                  </a:cubicBezTo>
                  <a:close/>
                  <a:moveTo>
                    <a:pt x="39291" y="3833"/>
                  </a:moveTo>
                  <a:cubicBezTo>
                    <a:pt x="39470" y="3833"/>
                    <a:pt x="39607" y="3991"/>
                    <a:pt x="39702" y="4305"/>
                  </a:cubicBezTo>
                  <a:cubicBezTo>
                    <a:pt x="39797" y="4620"/>
                    <a:pt x="39844" y="5074"/>
                    <a:pt x="39844" y="5667"/>
                  </a:cubicBezTo>
                  <a:cubicBezTo>
                    <a:pt x="39844" y="6260"/>
                    <a:pt x="39797" y="6714"/>
                    <a:pt x="39702" y="7029"/>
                  </a:cubicBezTo>
                  <a:cubicBezTo>
                    <a:pt x="39607" y="7343"/>
                    <a:pt x="39470" y="7501"/>
                    <a:pt x="39291" y="7501"/>
                  </a:cubicBezTo>
                  <a:cubicBezTo>
                    <a:pt x="39108" y="7501"/>
                    <a:pt x="38969" y="7343"/>
                    <a:pt x="38874" y="7029"/>
                  </a:cubicBezTo>
                  <a:cubicBezTo>
                    <a:pt x="38778" y="6714"/>
                    <a:pt x="38730" y="6260"/>
                    <a:pt x="38730" y="5667"/>
                  </a:cubicBezTo>
                  <a:cubicBezTo>
                    <a:pt x="38730" y="5074"/>
                    <a:pt x="38778" y="4620"/>
                    <a:pt x="38874" y="4305"/>
                  </a:cubicBezTo>
                  <a:cubicBezTo>
                    <a:pt x="38969" y="3991"/>
                    <a:pt x="39108" y="3833"/>
                    <a:pt x="39291" y="3833"/>
                  </a:cubicBezTo>
                  <a:close/>
                  <a:moveTo>
                    <a:pt x="20238" y="6136"/>
                  </a:moveTo>
                  <a:cubicBezTo>
                    <a:pt x="20359" y="6136"/>
                    <a:pt x="20451" y="6194"/>
                    <a:pt x="20512" y="6308"/>
                  </a:cubicBezTo>
                  <a:cubicBezTo>
                    <a:pt x="20573" y="6422"/>
                    <a:pt x="20604" y="6593"/>
                    <a:pt x="20604" y="6821"/>
                  </a:cubicBezTo>
                  <a:cubicBezTo>
                    <a:pt x="20604" y="7053"/>
                    <a:pt x="20573" y="7227"/>
                    <a:pt x="20512" y="7343"/>
                  </a:cubicBezTo>
                  <a:cubicBezTo>
                    <a:pt x="20451" y="7459"/>
                    <a:pt x="20359" y="7517"/>
                    <a:pt x="20238" y="7517"/>
                  </a:cubicBezTo>
                  <a:lnTo>
                    <a:pt x="19823" y="7517"/>
                  </a:lnTo>
                  <a:lnTo>
                    <a:pt x="19823" y="6136"/>
                  </a:lnTo>
                  <a:close/>
                  <a:moveTo>
                    <a:pt x="36328" y="6136"/>
                  </a:moveTo>
                  <a:cubicBezTo>
                    <a:pt x="36451" y="6136"/>
                    <a:pt x="36542" y="6192"/>
                    <a:pt x="36602" y="6302"/>
                  </a:cubicBezTo>
                  <a:cubicBezTo>
                    <a:pt x="36663" y="6416"/>
                    <a:pt x="36694" y="6589"/>
                    <a:pt x="36694" y="6821"/>
                  </a:cubicBezTo>
                  <a:cubicBezTo>
                    <a:pt x="36694" y="7053"/>
                    <a:pt x="36663" y="7226"/>
                    <a:pt x="36602" y="7341"/>
                  </a:cubicBezTo>
                  <a:cubicBezTo>
                    <a:pt x="36541" y="7458"/>
                    <a:pt x="36449" y="7517"/>
                    <a:pt x="36328" y="7517"/>
                  </a:cubicBezTo>
                  <a:lnTo>
                    <a:pt x="35913" y="7517"/>
                  </a:lnTo>
                  <a:lnTo>
                    <a:pt x="35913" y="6136"/>
                  </a:lnTo>
                  <a:close/>
                  <a:moveTo>
                    <a:pt x="1" y="2568"/>
                  </a:moveTo>
                  <a:lnTo>
                    <a:pt x="1" y="8755"/>
                  </a:lnTo>
                  <a:lnTo>
                    <a:pt x="824" y="8755"/>
                  </a:lnTo>
                  <a:lnTo>
                    <a:pt x="824" y="2568"/>
                  </a:lnTo>
                  <a:close/>
                  <a:moveTo>
                    <a:pt x="4847" y="2568"/>
                  </a:moveTo>
                  <a:lnTo>
                    <a:pt x="4847" y="8755"/>
                  </a:lnTo>
                  <a:lnTo>
                    <a:pt x="5670" y="8755"/>
                  </a:lnTo>
                  <a:lnTo>
                    <a:pt x="5670" y="6142"/>
                  </a:lnTo>
                  <a:lnTo>
                    <a:pt x="6485" y="6142"/>
                  </a:lnTo>
                  <a:lnTo>
                    <a:pt x="6485" y="8755"/>
                  </a:lnTo>
                  <a:lnTo>
                    <a:pt x="7308" y="8755"/>
                  </a:lnTo>
                  <a:lnTo>
                    <a:pt x="7308" y="2568"/>
                  </a:lnTo>
                  <a:lnTo>
                    <a:pt x="6485" y="2568"/>
                  </a:lnTo>
                  <a:lnTo>
                    <a:pt x="6485" y="4921"/>
                  </a:lnTo>
                  <a:lnTo>
                    <a:pt x="5670" y="4921"/>
                  </a:lnTo>
                  <a:lnTo>
                    <a:pt x="5670" y="2568"/>
                  </a:lnTo>
                  <a:close/>
                  <a:moveTo>
                    <a:pt x="8098" y="2568"/>
                  </a:moveTo>
                  <a:lnTo>
                    <a:pt x="8098" y="8755"/>
                  </a:lnTo>
                  <a:lnTo>
                    <a:pt x="8953" y="8755"/>
                  </a:lnTo>
                  <a:lnTo>
                    <a:pt x="9782" y="5463"/>
                  </a:lnTo>
                  <a:lnTo>
                    <a:pt x="9782" y="8755"/>
                  </a:lnTo>
                  <a:lnTo>
                    <a:pt x="10605" y="8755"/>
                  </a:lnTo>
                  <a:lnTo>
                    <a:pt x="10605" y="2568"/>
                  </a:lnTo>
                  <a:lnTo>
                    <a:pt x="9750" y="2568"/>
                  </a:lnTo>
                  <a:lnTo>
                    <a:pt x="8921" y="5860"/>
                  </a:lnTo>
                  <a:lnTo>
                    <a:pt x="8921" y="2568"/>
                  </a:lnTo>
                  <a:close/>
                  <a:moveTo>
                    <a:pt x="19000" y="2568"/>
                  </a:moveTo>
                  <a:lnTo>
                    <a:pt x="19000" y="8755"/>
                  </a:lnTo>
                  <a:lnTo>
                    <a:pt x="20291" y="8755"/>
                  </a:lnTo>
                  <a:cubicBezTo>
                    <a:pt x="20656" y="8755"/>
                    <a:pt x="20928" y="8608"/>
                    <a:pt x="21107" y="8315"/>
                  </a:cubicBezTo>
                  <a:cubicBezTo>
                    <a:pt x="21286" y="8023"/>
                    <a:pt x="21376" y="7578"/>
                    <a:pt x="21376" y="6982"/>
                  </a:cubicBezTo>
                  <a:cubicBezTo>
                    <a:pt x="21376" y="6591"/>
                    <a:pt x="21334" y="6263"/>
                    <a:pt x="21251" y="5996"/>
                  </a:cubicBezTo>
                  <a:cubicBezTo>
                    <a:pt x="21167" y="5729"/>
                    <a:pt x="21050" y="5545"/>
                    <a:pt x="20898" y="5446"/>
                  </a:cubicBezTo>
                  <a:cubicBezTo>
                    <a:pt x="21016" y="5343"/>
                    <a:pt x="21106" y="5186"/>
                    <a:pt x="21169" y="4974"/>
                  </a:cubicBezTo>
                  <a:cubicBezTo>
                    <a:pt x="21232" y="4762"/>
                    <a:pt x="21263" y="4505"/>
                    <a:pt x="21263" y="4203"/>
                  </a:cubicBezTo>
                  <a:cubicBezTo>
                    <a:pt x="21263" y="3633"/>
                    <a:pt x="21178" y="3217"/>
                    <a:pt x="21007" y="2958"/>
                  </a:cubicBezTo>
                  <a:cubicBezTo>
                    <a:pt x="20836" y="2698"/>
                    <a:pt x="20560" y="2568"/>
                    <a:pt x="20179" y="2568"/>
                  </a:cubicBezTo>
                  <a:close/>
                  <a:moveTo>
                    <a:pt x="21978" y="2568"/>
                  </a:moveTo>
                  <a:lnTo>
                    <a:pt x="21978" y="8755"/>
                  </a:lnTo>
                  <a:lnTo>
                    <a:pt x="22801" y="8755"/>
                  </a:lnTo>
                  <a:lnTo>
                    <a:pt x="22801" y="6142"/>
                  </a:lnTo>
                  <a:lnTo>
                    <a:pt x="23616" y="6142"/>
                  </a:lnTo>
                  <a:lnTo>
                    <a:pt x="23616" y="8755"/>
                  </a:lnTo>
                  <a:lnTo>
                    <a:pt x="24439" y="8755"/>
                  </a:lnTo>
                  <a:lnTo>
                    <a:pt x="24439" y="2568"/>
                  </a:lnTo>
                  <a:lnTo>
                    <a:pt x="23616" y="2568"/>
                  </a:lnTo>
                  <a:lnTo>
                    <a:pt x="23616" y="4921"/>
                  </a:lnTo>
                  <a:lnTo>
                    <a:pt x="22801" y="4921"/>
                  </a:lnTo>
                  <a:lnTo>
                    <a:pt x="22801" y="2568"/>
                  </a:lnTo>
                  <a:close/>
                  <a:moveTo>
                    <a:pt x="25229" y="2568"/>
                  </a:moveTo>
                  <a:lnTo>
                    <a:pt x="25229" y="8755"/>
                  </a:lnTo>
                  <a:lnTo>
                    <a:pt x="26052" y="8755"/>
                  </a:lnTo>
                  <a:lnTo>
                    <a:pt x="26052" y="2568"/>
                  </a:lnTo>
                  <a:close/>
                  <a:moveTo>
                    <a:pt x="26842" y="2568"/>
                  </a:moveTo>
                  <a:lnTo>
                    <a:pt x="26842" y="8755"/>
                  </a:lnTo>
                  <a:lnTo>
                    <a:pt x="31019" y="8755"/>
                  </a:lnTo>
                  <a:lnTo>
                    <a:pt x="31019" y="2568"/>
                  </a:lnTo>
                  <a:lnTo>
                    <a:pt x="30197" y="2568"/>
                  </a:lnTo>
                  <a:lnTo>
                    <a:pt x="30197" y="7341"/>
                  </a:lnTo>
                  <a:lnTo>
                    <a:pt x="29342" y="7341"/>
                  </a:lnTo>
                  <a:lnTo>
                    <a:pt x="29342" y="2568"/>
                  </a:lnTo>
                  <a:lnTo>
                    <a:pt x="28519" y="2568"/>
                  </a:lnTo>
                  <a:lnTo>
                    <a:pt x="28519" y="7341"/>
                  </a:lnTo>
                  <a:lnTo>
                    <a:pt x="27665" y="7341"/>
                  </a:lnTo>
                  <a:lnTo>
                    <a:pt x="27665" y="2568"/>
                  </a:lnTo>
                  <a:close/>
                  <a:moveTo>
                    <a:pt x="31839" y="2568"/>
                  </a:moveTo>
                  <a:lnTo>
                    <a:pt x="31839" y="8755"/>
                  </a:lnTo>
                  <a:lnTo>
                    <a:pt x="32662" y="8755"/>
                  </a:lnTo>
                  <a:lnTo>
                    <a:pt x="32662" y="6142"/>
                  </a:lnTo>
                  <a:lnTo>
                    <a:pt x="33477" y="6142"/>
                  </a:lnTo>
                  <a:lnTo>
                    <a:pt x="33477" y="8755"/>
                  </a:lnTo>
                  <a:lnTo>
                    <a:pt x="34300" y="8755"/>
                  </a:lnTo>
                  <a:lnTo>
                    <a:pt x="34300" y="2568"/>
                  </a:lnTo>
                  <a:lnTo>
                    <a:pt x="33477" y="2568"/>
                  </a:lnTo>
                  <a:lnTo>
                    <a:pt x="33477" y="4921"/>
                  </a:lnTo>
                  <a:lnTo>
                    <a:pt x="32662" y="4921"/>
                  </a:lnTo>
                  <a:lnTo>
                    <a:pt x="32662" y="2568"/>
                  </a:lnTo>
                  <a:close/>
                  <a:moveTo>
                    <a:pt x="35090" y="2568"/>
                  </a:moveTo>
                  <a:lnTo>
                    <a:pt x="35090" y="8755"/>
                  </a:lnTo>
                  <a:lnTo>
                    <a:pt x="36379" y="8755"/>
                  </a:lnTo>
                  <a:cubicBezTo>
                    <a:pt x="36727" y="8755"/>
                    <a:pt x="36994" y="8604"/>
                    <a:pt x="37181" y="8302"/>
                  </a:cubicBezTo>
                  <a:cubicBezTo>
                    <a:pt x="37369" y="8000"/>
                    <a:pt x="37464" y="7514"/>
                    <a:pt x="37464" y="6843"/>
                  </a:cubicBezTo>
                  <a:cubicBezTo>
                    <a:pt x="37464" y="6173"/>
                    <a:pt x="37369" y="5684"/>
                    <a:pt x="37181" y="5374"/>
                  </a:cubicBezTo>
                  <a:cubicBezTo>
                    <a:pt x="36994" y="5069"/>
                    <a:pt x="36727" y="4916"/>
                    <a:pt x="36379" y="4916"/>
                  </a:cubicBezTo>
                  <a:lnTo>
                    <a:pt x="35913" y="4916"/>
                  </a:lnTo>
                  <a:lnTo>
                    <a:pt x="35913" y="2568"/>
                  </a:lnTo>
                  <a:close/>
                  <a:moveTo>
                    <a:pt x="41299" y="2568"/>
                  </a:moveTo>
                  <a:lnTo>
                    <a:pt x="41299" y="8755"/>
                  </a:lnTo>
                  <a:lnTo>
                    <a:pt x="42122" y="8755"/>
                  </a:lnTo>
                  <a:lnTo>
                    <a:pt x="42122" y="2568"/>
                  </a:lnTo>
                  <a:close/>
                  <a:moveTo>
                    <a:pt x="2839" y="2419"/>
                  </a:moveTo>
                  <a:cubicBezTo>
                    <a:pt x="2394" y="2419"/>
                    <a:pt x="2047" y="2706"/>
                    <a:pt x="1797" y="3281"/>
                  </a:cubicBezTo>
                  <a:cubicBezTo>
                    <a:pt x="1546" y="3855"/>
                    <a:pt x="1421" y="4651"/>
                    <a:pt x="1421" y="5667"/>
                  </a:cubicBezTo>
                  <a:cubicBezTo>
                    <a:pt x="1421" y="6683"/>
                    <a:pt x="1546" y="7479"/>
                    <a:pt x="1797" y="8053"/>
                  </a:cubicBezTo>
                  <a:cubicBezTo>
                    <a:pt x="2047" y="8628"/>
                    <a:pt x="2394" y="8915"/>
                    <a:pt x="2839" y="8915"/>
                  </a:cubicBezTo>
                  <a:cubicBezTo>
                    <a:pt x="3281" y="8915"/>
                    <a:pt x="3627" y="8628"/>
                    <a:pt x="3876" y="8053"/>
                  </a:cubicBezTo>
                  <a:cubicBezTo>
                    <a:pt x="4125" y="7479"/>
                    <a:pt x="4249" y="6683"/>
                    <a:pt x="4249" y="5667"/>
                  </a:cubicBezTo>
                  <a:cubicBezTo>
                    <a:pt x="4249" y="4651"/>
                    <a:pt x="4125" y="3855"/>
                    <a:pt x="3876" y="3281"/>
                  </a:cubicBezTo>
                  <a:cubicBezTo>
                    <a:pt x="3627" y="2706"/>
                    <a:pt x="3281" y="2419"/>
                    <a:pt x="2839" y="2419"/>
                  </a:cubicBezTo>
                  <a:close/>
                  <a:moveTo>
                    <a:pt x="13897" y="2419"/>
                  </a:moveTo>
                  <a:cubicBezTo>
                    <a:pt x="13568" y="2419"/>
                    <a:pt x="13263" y="2508"/>
                    <a:pt x="12985" y="2684"/>
                  </a:cubicBezTo>
                  <a:lnTo>
                    <a:pt x="12985" y="4115"/>
                  </a:lnTo>
                  <a:cubicBezTo>
                    <a:pt x="13172" y="3861"/>
                    <a:pt x="13416" y="3734"/>
                    <a:pt x="13718" y="3734"/>
                  </a:cubicBezTo>
                  <a:cubicBezTo>
                    <a:pt x="14079" y="3734"/>
                    <a:pt x="14260" y="3923"/>
                    <a:pt x="14260" y="4303"/>
                  </a:cubicBezTo>
                  <a:cubicBezTo>
                    <a:pt x="14260" y="4465"/>
                    <a:pt x="14219" y="4605"/>
                    <a:pt x="14137" y="4723"/>
                  </a:cubicBezTo>
                  <a:cubicBezTo>
                    <a:pt x="14055" y="4840"/>
                    <a:pt x="13901" y="4899"/>
                    <a:pt x="13676" y="4899"/>
                  </a:cubicBezTo>
                  <a:lnTo>
                    <a:pt x="13299" y="4899"/>
                  </a:lnTo>
                  <a:lnTo>
                    <a:pt x="13299" y="6120"/>
                  </a:lnTo>
                  <a:lnTo>
                    <a:pt x="13663" y="6120"/>
                  </a:lnTo>
                  <a:cubicBezTo>
                    <a:pt x="14104" y="6120"/>
                    <a:pt x="14324" y="6376"/>
                    <a:pt x="14324" y="6888"/>
                  </a:cubicBezTo>
                  <a:cubicBezTo>
                    <a:pt x="14324" y="7072"/>
                    <a:pt x="14274" y="7237"/>
                    <a:pt x="14174" y="7382"/>
                  </a:cubicBezTo>
                  <a:cubicBezTo>
                    <a:pt x="14073" y="7527"/>
                    <a:pt x="13911" y="7600"/>
                    <a:pt x="13688" y="7600"/>
                  </a:cubicBezTo>
                  <a:cubicBezTo>
                    <a:pt x="13484" y="7600"/>
                    <a:pt x="13211" y="7427"/>
                    <a:pt x="12867" y="7081"/>
                  </a:cubicBezTo>
                  <a:lnTo>
                    <a:pt x="12867" y="8605"/>
                  </a:lnTo>
                  <a:cubicBezTo>
                    <a:pt x="13143" y="8812"/>
                    <a:pt x="13447" y="8915"/>
                    <a:pt x="13780" y="8915"/>
                  </a:cubicBezTo>
                  <a:cubicBezTo>
                    <a:pt x="14225" y="8915"/>
                    <a:pt x="14552" y="8755"/>
                    <a:pt x="14761" y="8434"/>
                  </a:cubicBezTo>
                  <a:cubicBezTo>
                    <a:pt x="14969" y="8114"/>
                    <a:pt x="15073" y="7635"/>
                    <a:pt x="15073" y="6998"/>
                  </a:cubicBezTo>
                  <a:cubicBezTo>
                    <a:pt x="15073" y="6170"/>
                    <a:pt x="14884" y="5643"/>
                    <a:pt x="14506" y="5418"/>
                  </a:cubicBezTo>
                  <a:cubicBezTo>
                    <a:pt x="14841" y="5231"/>
                    <a:pt x="15009" y="4772"/>
                    <a:pt x="15009" y="4043"/>
                  </a:cubicBezTo>
                  <a:cubicBezTo>
                    <a:pt x="15009" y="3487"/>
                    <a:pt x="14920" y="3077"/>
                    <a:pt x="14742" y="2814"/>
                  </a:cubicBezTo>
                  <a:cubicBezTo>
                    <a:pt x="14565" y="2551"/>
                    <a:pt x="14283" y="2419"/>
                    <a:pt x="13897" y="2419"/>
                  </a:cubicBezTo>
                  <a:close/>
                  <a:moveTo>
                    <a:pt x="16992" y="2419"/>
                  </a:moveTo>
                  <a:cubicBezTo>
                    <a:pt x="16547" y="2419"/>
                    <a:pt x="16200" y="2706"/>
                    <a:pt x="15950" y="3281"/>
                  </a:cubicBezTo>
                  <a:cubicBezTo>
                    <a:pt x="15699" y="3855"/>
                    <a:pt x="15574" y="4651"/>
                    <a:pt x="15574" y="5667"/>
                  </a:cubicBezTo>
                  <a:cubicBezTo>
                    <a:pt x="15574" y="6683"/>
                    <a:pt x="15699" y="7479"/>
                    <a:pt x="15950" y="8053"/>
                  </a:cubicBezTo>
                  <a:cubicBezTo>
                    <a:pt x="16200" y="8628"/>
                    <a:pt x="16547" y="8915"/>
                    <a:pt x="16992" y="8915"/>
                  </a:cubicBezTo>
                  <a:cubicBezTo>
                    <a:pt x="17434" y="8915"/>
                    <a:pt x="17780" y="8628"/>
                    <a:pt x="18029" y="8053"/>
                  </a:cubicBezTo>
                  <a:cubicBezTo>
                    <a:pt x="18278" y="7479"/>
                    <a:pt x="18402" y="6683"/>
                    <a:pt x="18402" y="5667"/>
                  </a:cubicBezTo>
                  <a:cubicBezTo>
                    <a:pt x="18402" y="4651"/>
                    <a:pt x="18278" y="3855"/>
                    <a:pt x="18029" y="3281"/>
                  </a:cubicBezTo>
                  <a:cubicBezTo>
                    <a:pt x="17780" y="2706"/>
                    <a:pt x="17434" y="2419"/>
                    <a:pt x="16992" y="2419"/>
                  </a:cubicBezTo>
                  <a:close/>
                  <a:moveTo>
                    <a:pt x="39291" y="2419"/>
                  </a:moveTo>
                  <a:cubicBezTo>
                    <a:pt x="38846" y="2419"/>
                    <a:pt x="38499" y="2706"/>
                    <a:pt x="38249" y="3281"/>
                  </a:cubicBezTo>
                  <a:cubicBezTo>
                    <a:pt x="37998" y="3855"/>
                    <a:pt x="37873" y="4651"/>
                    <a:pt x="37873" y="5667"/>
                  </a:cubicBezTo>
                  <a:cubicBezTo>
                    <a:pt x="37873" y="6683"/>
                    <a:pt x="37998" y="7479"/>
                    <a:pt x="38249" y="8053"/>
                  </a:cubicBezTo>
                  <a:cubicBezTo>
                    <a:pt x="38499" y="8628"/>
                    <a:pt x="38846" y="8915"/>
                    <a:pt x="39291" y="8915"/>
                  </a:cubicBezTo>
                  <a:cubicBezTo>
                    <a:pt x="39733" y="8915"/>
                    <a:pt x="40079" y="8628"/>
                    <a:pt x="40328" y="8053"/>
                  </a:cubicBezTo>
                  <a:cubicBezTo>
                    <a:pt x="40577" y="7479"/>
                    <a:pt x="40701" y="6683"/>
                    <a:pt x="40701" y="5667"/>
                  </a:cubicBezTo>
                  <a:cubicBezTo>
                    <a:pt x="40701" y="4651"/>
                    <a:pt x="40577" y="3855"/>
                    <a:pt x="40328" y="3281"/>
                  </a:cubicBezTo>
                  <a:cubicBezTo>
                    <a:pt x="40079" y="2706"/>
                    <a:pt x="39733" y="2419"/>
                    <a:pt x="39291" y="24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-33403" y="2317538"/>
              <a:ext cx="1064200" cy="277700"/>
            </a:xfrm>
            <a:custGeom>
              <a:avLst/>
              <a:gdLst/>
              <a:ahLst/>
              <a:cxnLst/>
              <a:rect l="0" t="0" r="0" b="0"/>
              <a:pathLst>
                <a:path w="42568" h="11108" extrusionOk="0">
                  <a:moveTo>
                    <a:pt x="41120" y="0"/>
                  </a:moveTo>
                  <a:lnTo>
                    <a:pt x="41120" y="1359"/>
                  </a:lnTo>
                  <a:lnTo>
                    <a:pt x="41660" y="1359"/>
                  </a:lnTo>
                  <a:lnTo>
                    <a:pt x="41660" y="0"/>
                  </a:lnTo>
                  <a:close/>
                  <a:moveTo>
                    <a:pt x="42028" y="0"/>
                  </a:moveTo>
                  <a:lnTo>
                    <a:pt x="42028" y="1359"/>
                  </a:lnTo>
                  <a:lnTo>
                    <a:pt x="42568" y="1359"/>
                  </a:lnTo>
                  <a:lnTo>
                    <a:pt x="42568" y="0"/>
                  </a:lnTo>
                  <a:close/>
                  <a:moveTo>
                    <a:pt x="32137" y="105"/>
                  </a:moveTo>
                  <a:cubicBezTo>
                    <a:pt x="32146" y="635"/>
                    <a:pt x="32217" y="1041"/>
                    <a:pt x="32350" y="1323"/>
                  </a:cubicBezTo>
                  <a:cubicBezTo>
                    <a:pt x="32483" y="1605"/>
                    <a:pt x="32670" y="1746"/>
                    <a:pt x="32909" y="1746"/>
                  </a:cubicBezTo>
                  <a:cubicBezTo>
                    <a:pt x="33148" y="1746"/>
                    <a:pt x="33334" y="1605"/>
                    <a:pt x="33467" y="1323"/>
                  </a:cubicBezTo>
                  <a:cubicBezTo>
                    <a:pt x="33600" y="1041"/>
                    <a:pt x="33671" y="635"/>
                    <a:pt x="33681" y="105"/>
                  </a:cubicBezTo>
                  <a:lnTo>
                    <a:pt x="33352" y="105"/>
                  </a:lnTo>
                  <a:cubicBezTo>
                    <a:pt x="33335" y="363"/>
                    <a:pt x="33289" y="560"/>
                    <a:pt x="33213" y="696"/>
                  </a:cubicBezTo>
                  <a:cubicBezTo>
                    <a:pt x="33137" y="832"/>
                    <a:pt x="33036" y="901"/>
                    <a:pt x="32909" y="901"/>
                  </a:cubicBezTo>
                  <a:cubicBezTo>
                    <a:pt x="32781" y="901"/>
                    <a:pt x="32680" y="832"/>
                    <a:pt x="32604" y="696"/>
                  </a:cubicBezTo>
                  <a:cubicBezTo>
                    <a:pt x="32528" y="560"/>
                    <a:pt x="32482" y="363"/>
                    <a:pt x="32465" y="105"/>
                  </a:cubicBezTo>
                  <a:close/>
                  <a:moveTo>
                    <a:pt x="30041" y="160"/>
                  </a:moveTo>
                  <a:lnTo>
                    <a:pt x="30041" y="1773"/>
                  </a:lnTo>
                  <a:lnTo>
                    <a:pt x="30864" y="1773"/>
                  </a:lnTo>
                  <a:lnTo>
                    <a:pt x="30864" y="160"/>
                  </a:lnTo>
                  <a:close/>
                  <a:moveTo>
                    <a:pt x="14920" y="3982"/>
                  </a:moveTo>
                  <a:lnTo>
                    <a:pt x="14920" y="7341"/>
                  </a:lnTo>
                  <a:lnTo>
                    <a:pt x="14150" y="7341"/>
                  </a:lnTo>
                  <a:cubicBezTo>
                    <a:pt x="14277" y="6567"/>
                    <a:pt x="14341" y="5505"/>
                    <a:pt x="14341" y="4154"/>
                  </a:cubicBezTo>
                  <a:lnTo>
                    <a:pt x="14341" y="3982"/>
                  </a:lnTo>
                  <a:close/>
                  <a:moveTo>
                    <a:pt x="11030" y="3855"/>
                  </a:moveTo>
                  <a:cubicBezTo>
                    <a:pt x="11207" y="3855"/>
                    <a:pt x="11341" y="4010"/>
                    <a:pt x="11434" y="4319"/>
                  </a:cubicBezTo>
                  <a:cubicBezTo>
                    <a:pt x="11526" y="4629"/>
                    <a:pt x="11573" y="5078"/>
                    <a:pt x="11573" y="5667"/>
                  </a:cubicBezTo>
                  <a:cubicBezTo>
                    <a:pt x="11573" y="6256"/>
                    <a:pt x="11526" y="6705"/>
                    <a:pt x="11434" y="7015"/>
                  </a:cubicBezTo>
                  <a:cubicBezTo>
                    <a:pt x="11341" y="7324"/>
                    <a:pt x="11207" y="7479"/>
                    <a:pt x="11030" y="7479"/>
                  </a:cubicBezTo>
                  <a:cubicBezTo>
                    <a:pt x="10854" y="7479"/>
                    <a:pt x="10719" y="7323"/>
                    <a:pt x="10625" y="7012"/>
                  </a:cubicBezTo>
                  <a:cubicBezTo>
                    <a:pt x="10531" y="6701"/>
                    <a:pt x="10484" y="6253"/>
                    <a:pt x="10484" y="5667"/>
                  </a:cubicBezTo>
                  <a:cubicBezTo>
                    <a:pt x="10484" y="5082"/>
                    <a:pt x="10531" y="4633"/>
                    <a:pt x="10625" y="4322"/>
                  </a:cubicBezTo>
                  <a:cubicBezTo>
                    <a:pt x="10719" y="4011"/>
                    <a:pt x="10854" y="3855"/>
                    <a:pt x="11030" y="3855"/>
                  </a:cubicBezTo>
                  <a:close/>
                  <a:moveTo>
                    <a:pt x="4420" y="3833"/>
                  </a:moveTo>
                  <a:cubicBezTo>
                    <a:pt x="4599" y="3833"/>
                    <a:pt x="4736" y="3991"/>
                    <a:pt x="4831" y="4306"/>
                  </a:cubicBezTo>
                  <a:cubicBezTo>
                    <a:pt x="4926" y="4620"/>
                    <a:pt x="4973" y="5074"/>
                    <a:pt x="4973" y="5667"/>
                  </a:cubicBezTo>
                  <a:cubicBezTo>
                    <a:pt x="4973" y="6260"/>
                    <a:pt x="4926" y="6714"/>
                    <a:pt x="4831" y="7029"/>
                  </a:cubicBezTo>
                  <a:cubicBezTo>
                    <a:pt x="4736" y="7343"/>
                    <a:pt x="4599" y="7501"/>
                    <a:pt x="4420" y="7501"/>
                  </a:cubicBezTo>
                  <a:cubicBezTo>
                    <a:pt x="4237" y="7501"/>
                    <a:pt x="4098" y="7343"/>
                    <a:pt x="4003" y="7029"/>
                  </a:cubicBezTo>
                  <a:cubicBezTo>
                    <a:pt x="3907" y="6714"/>
                    <a:pt x="3859" y="6260"/>
                    <a:pt x="3859" y="5667"/>
                  </a:cubicBezTo>
                  <a:cubicBezTo>
                    <a:pt x="3859" y="5074"/>
                    <a:pt x="3907" y="4620"/>
                    <a:pt x="4003" y="4306"/>
                  </a:cubicBezTo>
                  <a:cubicBezTo>
                    <a:pt x="4098" y="3991"/>
                    <a:pt x="4237" y="3833"/>
                    <a:pt x="4420" y="3833"/>
                  </a:cubicBezTo>
                  <a:close/>
                  <a:moveTo>
                    <a:pt x="7653" y="3833"/>
                  </a:moveTo>
                  <a:cubicBezTo>
                    <a:pt x="7832" y="3833"/>
                    <a:pt x="7969" y="3991"/>
                    <a:pt x="8064" y="4306"/>
                  </a:cubicBezTo>
                  <a:cubicBezTo>
                    <a:pt x="8159" y="4620"/>
                    <a:pt x="8206" y="5074"/>
                    <a:pt x="8206" y="5667"/>
                  </a:cubicBezTo>
                  <a:cubicBezTo>
                    <a:pt x="8206" y="6260"/>
                    <a:pt x="8159" y="6714"/>
                    <a:pt x="8064" y="7029"/>
                  </a:cubicBezTo>
                  <a:cubicBezTo>
                    <a:pt x="7969" y="7343"/>
                    <a:pt x="7832" y="7501"/>
                    <a:pt x="7653" y="7501"/>
                  </a:cubicBezTo>
                  <a:cubicBezTo>
                    <a:pt x="7470" y="7501"/>
                    <a:pt x="7331" y="7343"/>
                    <a:pt x="7236" y="7029"/>
                  </a:cubicBezTo>
                  <a:cubicBezTo>
                    <a:pt x="7140" y="6714"/>
                    <a:pt x="7092" y="6260"/>
                    <a:pt x="7092" y="5667"/>
                  </a:cubicBezTo>
                  <a:cubicBezTo>
                    <a:pt x="7092" y="5074"/>
                    <a:pt x="7140" y="4620"/>
                    <a:pt x="7236" y="4306"/>
                  </a:cubicBezTo>
                  <a:cubicBezTo>
                    <a:pt x="7331" y="3991"/>
                    <a:pt x="7470" y="3833"/>
                    <a:pt x="7653" y="3833"/>
                  </a:cubicBezTo>
                  <a:close/>
                  <a:moveTo>
                    <a:pt x="39427" y="3833"/>
                  </a:moveTo>
                  <a:cubicBezTo>
                    <a:pt x="39606" y="3833"/>
                    <a:pt x="39743" y="3991"/>
                    <a:pt x="39838" y="4306"/>
                  </a:cubicBezTo>
                  <a:cubicBezTo>
                    <a:pt x="39933" y="4620"/>
                    <a:pt x="39980" y="5074"/>
                    <a:pt x="39980" y="5667"/>
                  </a:cubicBezTo>
                  <a:cubicBezTo>
                    <a:pt x="39980" y="6260"/>
                    <a:pt x="39933" y="6714"/>
                    <a:pt x="39838" y="7029"/>
                  </a:cubicBezTo>
                  <a:cubicBezTo>
                    <a:pt x="39743" y="7343"/>
                    <a:pt x="39606" y="7501"/>
                    <a:pt x="39427" y="7501"/>
                  </a:cubicBezTo>
                  <a:cubicBezTo>
                    <a:pt x="39244" y="7501"/>
                    <a:pt x="39105" y="7343"/>
                    <a:pt x="39010" y="7029"/>
                  </a:cubicBezTo>
                  <a:cubicBezTo>
                    <a:pt x="38914" y="6714"/>
                    <a:pt x="38866" y="6260"/>
                    <a:pt x="38866" y="5667"/>
                  </a:cubicBezTo>
                  <a:cubicBezTo>
                    <a:pt x="38866" y="5074"/>
                    <a:pt x="38914" y="4620"/>
                    <a:pt x="39010" y="4306"/>
                  </a:cubicBezTo>
                  <a:cubicBezTo>
                    <a:pt x="39105" y="3991"/>
                    <a:pt x="39244" y="3833"/>
                    <a:pt x="39427" y="3833"/>
                  </a:cubicBezTo>
                  <a:close/>
                  <a:moveTo>
                    <a:pt x="24959" y="5971"/>
                  </a:moveTo>
                  <a:lnTo>
                    <a:pt x="24959" y="6197"/>
                  </a:lnTo>
                  <a:cubicBezTo>
                    <a:pt x="24959" y="6599"/>
                    <a:pt x="24906" y="6933"/>
                    <a:pt x="24800" y="7200"/>
                  </a:cubicBezTo>
                  <a:cubicBezTo>
                    <a:pt x="24695" y="7467"/>
                    <a:pt x="24564" y="7600"/>
                    <a:pt x="24410" y="7600"/>
                  </a:cubicBezTo>
                  <a:cubicBezTo>
                    <a:pt x="24286" y="7600"/>
                    <a:pt x="24189" y="7529"/>
                    <a:pt x="24119" y="7388"/>
                  </a:cubicBezTo>
                  <a:cubicBezTo>
                    <a:pt x="24049" y="7246"/>
                    <a:pt x="24014" y="7050"/>
                    <a:pt x="24014" y="6799"/>
                  </a:cubicBezTo>
                  <a:cubicBezTo>
                    <a:pt x="24014" y="6527"/>
                    <a:pt x="24058" y="6321"/>
                    <a:pt x="24144" y="6181"/>
                  </a:cubicBezTo>
                  <a:cubicBezTo>
                    <a:pt x="24231" y="6041"/>
                    <a:pt x="24360" y="5971"/>
                    <a:pt x="24531" y="5971"/>
                  </a:cubicBezTo>
                  <a:close/>
                  <a:moveTo>
                    <a:pt x="1" y="2569"/>
                  </a:moveTo>
                  <a:lnTo>
                    <a:pt x="1" y="8755"/>
                  </a:lnTo>
                  <a:lnTo>
                    <a:pt x="824" y="8755"/>
                  </a:lnTo>
                  <a:lnTo>
                    <a:pt x="824" y="6728"/>
                  </a:lnTo>
                  <a:lnTo>
                    <a:pt x="1056" y="6197"/>
                  </a:lnTo>
                  <a:lnTo>
                    <a:pt x="1880" y="8755"/>
                  </a:lnTo>
                  <a:lnTo>
                    <a:pt x="2731" y="8755"/>
                  </a:lnTo>
                  <a:lnTo>
                    <a:pt x="1543" y="5082"/>
                  </a:lnTo>
                  <a:lnTo>
                    <a:pt x="2641" y="2569"/>
                  </a:lnTo>
                  <a:lnTo>
                    <a:pt x="1740" y="2569"/>
                  </a:lnTo>
                  <a:lnTo>
                    <a:pt x="824" y="4662"/>
                  </a:lnTo>
                  <a:lnTo>
                    <a:pt x="824" y="2569"/>
                  </a:lnTo>
                  <a:close/>
                  <a:moveTo>
                    <a:pt x="16830" y="2569"/>
                  </a:moveTo>
                  <a:lnTo>
                    <a:pt x="16830" y="8755"/>
                  </a:lnTo>
                  <a:lnTo>
                    <a:pt x="17685" y="8755"/>
                  </a:lnTo>
                  <a:lnTo>
                    <a:pt x="18514" y="5463"/>
                  </a:lnTo>
                  <a:lnTo>
                    <a:pt x="18514" y="8755"/>
                  </a:lnTo>
                  <a:lnTo>
                    <a:pt x="19337" y="8755"/>
                  </a:lnTo>
                  <a:lnTo>
                    <a:pt x="19337" y="2569"/>
                  </a:lnTo>
                  <a:lnTo>
                    <a:pt x="18482" y="2569"/>
                  </a:lnTo>
                  <a:lnTo>
                    <a:pt x="17653" y="5860"/>
                  </a:lnTo>
                  <a:lnTo>
                    <a:pt x="17653" y="2569"/>
                  </a:lnTo>
                  <a:close/>
                  <a:moveTo>
                    <a:pt x="20127" y="2569"/>
                  </a:moveTo>
                  <a:lnTo>
                    <a:pt x="20127" y="8755"/>
                  </a:lnTo>
                  <a:lnTo>
                    <a:pt x="20950" y="8755"/>
                  </a:lnTo>
                  <a:lnTo>
                    <a:pt x="20950" y="6142"/>
                  </a:lnTo>
                  <a:lnTo>
                    <a:pt x="21765" y="6142"/>
                  </a:lnTo>
                  <a:lnTo>
                    <a:pt x="21765" y="8755"/>
                  </a:lnTo>
                  <a:lnTo>
                    <a:pt x="22588" y="8755"/>
                  </a:lnTo>
                  <a:lnTo>
                    <a:pt x="22588" y="2569"/>
                  </a:lnTo>
                  <a:lnTo>
                    <a:pt x="21765" y="2569"/>
                  </a:lnTo>
                  <a:lnTo>
                    <a:pt x="21765" y="4921"/>
                  </a:lnTo>
                  <a:lnTo>
                    <a:pt x="20950" y="4921"/>
                  </a:lnTo>
                  <a:lnTo>
                    <a:pt x="20950" y="2569"/>
                  </a:lnTo>
                  <a:close/>
                  <a:moveTo>
                    <a:pt x="30041" y="2569"/>
                  </a:moveTo>
                  <a:lnTo>
                    <a:pt x="30041" y="8755"/>
                  </a:lnTo>
                  <a:lnTo>
                    <a:pt x="30864" y="8755"/>
                  </a:lnTo>
                  <a:lnTo>
                    <a:pt x="30864" y="2569"/>
                  </a:lnTo>
                  <a:close/>
                  <a:moveTo>
                    <a:pt x="31654" y="2569"/>
                  </a:moveTo>
                  <a:lnTo>
                    <a:pt x="31654" y="8755"/>
                  </a:lnTo>
                  <a:lnTo>
                    <a:pt x="32509" y="8755"/>
                  </a:lnTo>
                  <a:lnTo>
                    <a:pt x="33338" y="5463"/>
                  </a:lnTo>
                  <a:lnTo>
                    <a:pt x="33338" y="8755"/>
                  </a:lnTo>
                  <a:lnTo>
                    <a:pt x="34161" y="8755"/>
                  </a:lnTo>
                  <a:lnTo>
                    <a:pt x="34161" y="2569"/>
                  </a:lnTo>
                  <a:lnTo>
                    <a:pt x="33306" y="2569"/>
                  </a:lnTo>
                  <a:lnTo>
                    <a:pt x="32477" y="5860"/>
                  </a:lnTo>
                  <a:lnTo>
                    <a:pt x="32477" y="2569"/>
                  </a:lnTo>
                  <a:close/>
                  <a:moveTo>
                    <a:pt x="34951" y="2569"/>
                  </a:moveTo>
                  <a:lnTo>
                    <a:pt x="34951" y="8755"/>
                  </a:lnTo>
                  <a:lnTo>
                    <a:pt x="35774" y="8755"/>
                  </a:lnTo>
                  <a:lnTo>
                    <a:pt x="35774" y="6142"/>
                  </a:lnTo>
                  <a:lnTo>
                    <a:pt x="36589" y="6142"/>
                  </a:lnTo>
                  <a:lnTo>
                    <a:pt x="36589" y="8755"/>
                  </a:lnTo>
                  <a:lnTo>
                    <a:pt x="37412" y="8755"/>
                  </a:lnTo>
                  <a:lnTo>
                    <a:pt x="37412" y="2569"/>
                  </a:lnTo>
                  <a:lnTo>
                    <a:pt x="36589" y="2569"/>
                  </a:lnTo>
                  <a:lnTo>
                    <a:pt x="36589" y="4921"/>
                  </a:lnTo>
                  <a:lnTo>
                    <a:pt x="35774" y="4921"/>
                  </a:lnTo>
                  <a:lnTo>
                    <a:pt x="35774" y="2569"/>
                  </a:lnTo>
                  <a:close/>
                  <a:moveTo>
                    <a:pt x="41435" y="2569"/>
                  </a:moveTo>
                  <a:lnTo>
                    <a:pt x="41435" y="8755"/>
                  </a:lnTo>
                  <a:lnTo>
                    <a:pt x="42258" y="8755"/>
                  </a:lnTo>
                  <a:lnTo>
                    <a:pt x="42258" y="2569"/>
                  </a:lnTo>
                  <a:close/>
                  <a:moveTo>
                    <a:pt x="4420" y="2419"/>
                  </a:moveTo>
                  <a:cubicBezTo>
                    <a:pt x="3975" y="2419"/>
                    <a:pt x="3628" y="2707"/>
                    <a:pt x="3378" y="3281"/>
                  </a:cubicBezTo>
                  <a:cubicBezTo>
                    <a:pt x="3127" y="3855"/>
                    <a:pt x="3002" y="4651"/>
                    <a:pt x="3002" y="5667"/>
                  </a:cubicBezTo>
                  <a:cubicBezTo>
                    <a:pt x="3002" y="6683"/>
                    <a:pt x="3127" y="7479"/>
                    <a:pt x="3378" y="8053"/>
                  </a:cubicBezTo>
                  <a:cubicBezTo>
                    <a:pt x="3628" y="8628"/>
                    <a:pt x="3975" y="8915"/>
                    <a:pt x="4420" y="8915"/>
                  </a:cubicBezTo>
                  <a:cubicBezTo>
                    <a:pt x="4862" y="8915"/>
                    <a:pt x="5208" y="8628"/>
                    <a:pt x="5457" y="8053"/>
                  </a:cubicBezTo>
                  <a:cubicBezTo>
                    <a:pt x="5706" y="7479"/>
                    <a:pt x="5830" y="6683"/>
                    <a:pt x="5830" y="5667"/>
                  </a:cubicBezTo>
                  <a:cubicBezTo>
                    <a:pt x="5830" y="4651"/>
                    <a:pt x="5706" y="3855"/>
                    <a:pt x="5457" y="3281"/>
                  </a:cubicBezTo>
                  <a:cubicBezTo>
                    <a:pt x="5208" y="2707"/>
                    <a:pt x="4862" y="2419"/>
                    <a:pt x="4420" y="2419"/>
                  </a:cubicBezTo>
                  <a:close/>
                  <a:moveTo>
                    <a:pt x="7653" y="2419"/>
                  </a:moveTo>
                  <a:cubicBezTo>
                    <a:pt x="7208" y="2419"/>
                    <a:pt x="6861" y="2707"/>
                    <a:pt x="6611" y="3281"/>
                  </a:cubicBezTo>
                  <a:cubicBezTo>
                    <a:pt x="6360" y="3855"/>
                    <a:pt x="6235" y="4651"/>
                    <a:pt x="6235" y="5667"/>
                  </a:cubicBezTo>
                  <a:cubicBezTo>
                    <a:pt x="6235" y="6683"/>
                    <a:pt x="6360" y="7479"/>
                    <a:pt x="6611" y="8053"/>
                  </a:cubicBezTo>
                  <a:cubicBezTo>
                    <a:pt x="6861" y="8628"/>
                    <a:pt x="7208" y="8915"/>
                    <a:pt x="7653" y="8915"/>
                  </a:cubicBezTo>
                  <a:cubicBezTo>
                    <a:pt x="8095" y="8915"/>
                    <a:pt x="8441" y="8628"/>
                    <a:pt x="8690" y="8053"/>
                  </a:cubicBezTo>
                  <a:cubicBezTo>
                    <a:pt x="8939" y="7479"/>
                    <a:pt x="9063" y="6683"/>
                    <a:pt x="9063" y="5667"/>
                  </a:cubicBezTo>
                  <a:cubicBezTo>
                    <a:pt x="9063" y="4651"/>
                    <a:pt x="8939" y="3855"/>
                    <a:pt x="8690" y="3281"/>
                  </a:cubicBezTo>
                  <a:cubicBezTo>
                    <a:pt x="8441" y="2707"/>
                    <a:pt x="8095" y="2419"/>
                    <a:pt x="7653" y="2419"/>
                  </a:cubicBezTo>
                  <a:close/>
                  <a:moveTo>
                    <a:pt x="24474" y="2419"/>
                  </a:moveTo>
                  <a:cubicBezTo>
                    <a:pt x="24296" y="2419"/>
                    <a:pt x="24119" y="2446"/>
                    <a:pt x="23941" y="2499"/>
                  </a:cubicBezTo>
                  <a:cubicBezTo>
                    <a:pt x="23763" y="2553"/>
                    <a:pt x="23586" y="2631"/>
                    <a:pt x="23410" y="2734"/>
                  </a:cubicBezTo>
                  <a:lnTo>
                    <a:pt x="23410" y="4242"/>
                  </a:lnTo>
                  <a:cubicBezTo>
                    <a:pt x="23540" y="4073"/>
                    <a:pt x="23681" y="3946"/>
                    <a:pt x="23833" y="3861"/>
                  </a:cubicBezTo>
                  <a:cubicBezTo>
                    <a:pt x="23985" y="3776"/>
                    <a:pt x="24148" y="3734"/>
                    <a:pt x="24325" y="3734"/>
                  </a:cubicBezTo>
                  <a:cubicBezTo>
                    <a:pt x="24542" y="3734"/>
                    <a:pt x="24702" y="3807"/>
                    <a:pt x="24805" y="3952"/>
                  </a:cubicBezTo>
                  <a:cubicBezTo>
                    <a:pt x="24907" y="4098"/>
                    <a:pt x="24959" y="4327"/>
                    <a:pt x="24959" y="4640"/>
                  </a:cubicBezTo>
                  <a:lnTo>
                    <a:pt x="24959" y="4794"/>
                  </a:lnTo>
                  <a:lnTo>
                    <a:pt x="24474" y="4794"/>
                  </a:lnTo>
                  <a:cubicBezTo>
                    <a:pt x="24030" y="4794"/>
                    <a:pt x="23704" y="4964"/>
                    <a:pt x="23496" y="5303"/>
                  </a:cubicBezTo>
                  <a:cubicBezTo>
                    <a:pt x="23289" y="5641"/>
                    <a:pt x="23185" y="6173"/>
                    <a:pt x="23185" y="6899"/>
                  </a:cubicBezTo>
                  <a:cubicBezTo>
                    <a:pt x="23185" y="7495"/>
                    <a:pt x="23268" y="7980"/>
                    <a:pt x="23434" y="8354"/>
                  </a:cubicBezTo>
                  <a:cubicBezTo>
                    <a:pt x="23600" y="8728"/>
                    <a:pt x="23817" y="8915"/>
                    <a:pt x="24083" y="8915"/>
                  </a:cubicBezTo>
                  <a:cubicBezTo>
                    <a:pt x="24281" y="8915"/>
                    <a:pt x="24449" y="8829"/>
                    <a:pt x="24587" y="8658"/>
                  </a:cubicBezTo>
                  <a:cubicBezTo>
                    <a:pt x="24724" y="8487"/>
                    <a:pt x="24848" y="8213"/>
                    <a:pt x="24959" y="7838"/>
                  </a:cubicBezTo>
                  <a:lnTo>
                    <a:pt x="24959" y="8755"/>
                  </a:lnTo>
                  <a:lnTo>
                    <a:pt x="25788" y="8755"/>
                  </a:lnTo>
                  <a:lnTo>
                    <a:pt x="25788" y="5225"/>
                  </a:lnTo>
                  <a:cubicBezTo>
                    <a:pt x="25788" y="4235"/>
                    <a:pt x="25685" y="3519"/>
                    <a:pt x="25479" y="3079"/>
                  </a:cubicBezTo>
                  <a:cubicBezTo>
                    <a:pt x="25273" y="2639"/>
                    <a:pt x="24938" y="2419"/>
                    <a:pt x="24474" y="2419"/>
                  </a:cubicBezTo>
                  <a:close/>
                  <a:moveTo>
                    <a:pt x="39427" y="2419"/>
                  </a:moveTo>
                  <a:cubicBezTo>
                    <a:pt x="38982" y="2419"/>
                    <a:pt x="38635" y="2707"/>
                    <a:pt x="38385" y="3281"/>
                  </a:cubicBezTo>
                  <a:cubicBezTo>
                    <a:pt x="38134" y="3855"/>
                    <a:pt x="38009" y="4651"/>
                    <a:pt x="38009" y="5667"/>
                  </a:cubicBezTo>
                  <a:cubicBezTo>
                    <a:pt x="38009" y="6683"/>
                    <a:pt x="38134" y="7479"/>
                    <a:pt x="38385" y="8053"/>
                  </a:cubicBezTo>
                  <a:cubicBezTo>
                    <a:pt x="38635" y="8628"/>
                    <a:pt x="38982" y="8915"/>
                    <a:pt x="39427" y="8915"/>
                  </a:cubicBezTo>
                  <a:cubicBezTo>
                    <a:pt x="39869" y="8915"/>
                    <a:pt x="40215" y="8628"/>
                    <a:pt x="40464" y="8053"/>
                  </a:cubicBezTo>
                  <a:cubicBezTo>
                    <a:pt x="40713" y="7479"/>
                    <a:pt x="40837" y="6683"/>
                    <a:pt x="40837" y="5667"/>
                  </a:cubicBezTo>
                  <a:cubicBezTo>
                    <a:pt x="40837" y="4651"/>
                    <a:pt x="40713" y="3855"/>
                    <a:pt x="40464" y="3281"/>
                  </a:cubicBezTo>
                  <a:cubicBezTo>
                    <a:pt x="40215" y="2707"/>
                    <a:pt x="39869" y="2419"/>
                    <a:pt x="39427" y="2419"/>
                  </a:cubicBezTo>
                  <a:close/>
                  <a:moveTo>
                    <a:pt x="13518" y="2569"/>
                  </a:moveTo>
                  <a:lnTo>
                    <a:pt x="13518" y="3739"/>
                  </a:lnTo>
                  <a:cubicBezTo>
                    <a:pt x="13518" y="5069"/>
                    <a:pt x="13482" y="5966"/>
                    <a:pt x="13408" y="6432"/>
                  </a:cubicBezTo>
                  <a:cubicBezTo>
                    <a:pt x="13335" y="6898"/>
                    <a:pt x="13210" y="7201"/>
                    <a:pt x="13036" y="7341"/>
                  </a:cubicBezTo>
                  <a:lnTo>
                    <a:pt x="12898" y="7341"/>
                  </a:lnTo>
                  <a:lnTo>
                    <a:pt x="12898" y="10318"/>
                  </a:lnTo>
                  <a:lnTo>
                    <a:pt x="13486" y="10318"/>
                  </a:lnTo>
                  <a:lnTo>
                    <a:pt x="13486" y="8755"/>
                  </a:lnTo>
                  <a:lnTo>
                    <a:pt x="15582" y="8755"/>
                  </a:lnTo>
                  <a:lnTo>
                    <a:pt x="15582" y="10318"/>
                  </a:lnTo>
                  <a:lnTo>
                    <a:pt x="16170" y="10318"/>
                  </a:lnTo>
                  <a:lnTo>
                    <a:pt x="16170" y="7341"/>
                  </a:lnTo>
                  <a:lnTo>
                    <a:pt x="15743" y="7341"/>
                  </a:lnTo>
                  <a:lnTo>
                    <a:pt x="15743" y="2569"/>
                  </a:lnTo>
                  <a:close/>
                  <a:moveTo>
                    <a:pt x="26553" y="2569"/>
                  </a:moveTo>
                  <a:lnTo>
                    <a:pt x="26553" y="8755"/>
                  </a:lnTo>
                  <a:lnTo>
                    <a:pt x="28853" y="8755"/>
                  </a:lnTo>
                  <a:lnTo>
                    <a:pt x="28853" y="10318"/>
                  </a:lnTo>
                  <a:lnTo>
                    <a:pt x="29441" y="10318"/>
                  </a:lnTo>
                  <a:lnTo>
                    <a:pt x="29441" y="7341"/>
                  </a:lnTo>
                  <a:lnTo>
                    <a:pt x="29014" y="7341"/>
                  </a:lnTo>
                  <a:lnTo>
                    <a:pt x="29014" y="2569"/>
                  </a:lnTo>
                  <a:lnTo>
                    <a:pt x="28191" y="2569"/>
                  </a:lnTo>
                  <a:lnTo>
                    <a:pt x="28191" y="7341"/>
                  </a:lnTo>
                  <a:lnTo>
                    <a:pt x="27376" y="7341"/>
                  </a:lnTo>
                  <a:lnTo>
                    <a:pt x="27376" y="2569"/>
                  </a:lnTo>
                  <a:close/>
                  <a:moveTo>
                    <a:pt x="11336" y="2419"/>
                  </a:moveTo>
                  <a:cubicBezTo>
                    <a:pt x="11157" y="2419"/>
                    <a:pt x="10998" y="2505"/>
                    <a:pt x="10860" y="2676"/>
                  </a:cubicBezTo>
                  <a:cubicBezTo>
                    <a:pt x="10722" y="2847"/>
                    <a:pt x="10597" y="3113"/>
                    <a:pt x="10484" y="3474"/>
                  </a:cubicBezTo>
                  <a:lnTo>
                    <a:pt x="10484" y="2569"/>
                  </a:lnTo>
                  <a:lnTo>
                    <a:pt x="9661" y="2569"/>
                  </a:lnTo>
                  <a:lnTo>
                    <a:pt x="9661" y="11108"/>
                  </a:lnTo>
                  <a:lnTo>
                    <a:pt x="10484" y="11108"/>
                  </a:lnTo>
                  <a:lnTo>
                    <a:pt x="10484" y="7860"/>
                  </a:lnTo>
                  <a:cubicBezTo>
                    <a:pt x="10597" y="8221"/>
                    <a:pt x="10722" y="8487"/>
                    <a:pt x="10860" y="8658"/>
                  </a:cubicBezTo>
                  <a:cubicBezTo>
                    <a:pt x="10998" y="8829"/>
                    <a:pt x="11157" y="8915"/>
                    <a:pt x="11336" y="8915"/>
                  </a:cubicBezTo>
                  <a:cubicBezTo>
                    <a:pt x="11653" y="8915"/>
                    <a:pt x="11913" y="8612"/>
                    <a:pt x="12117" y="8006"/>
                  </a:cubicBezTo>
                  <a:cubicBezTo>
                    <a:pt x="12321" y="7401"/>
                    <a:pt x="12423" y="6621"/>
                    <a:pt x="12423" y="5667"/>
                  </a:cubicBezTo>
                  <a:cubicBezTo>
                    <a:pt x="12423" y="4713"/>
                    <a:pt x="12321" y="3934"/>
                    <a:pt x="12117" y="3328"/>
                  </a:cubicBezTo>
                  <a:cubicBezTo>
                    <a:pt x="11913" y="2722"/>
                    <a:pt x="11653" y="2419"/>
                    <a:pt x="11336" y="24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>
              <a:off x="49150" y="2712075"/>
              <a:ext cx="417975" cy="273700"/>
            </a:xfrm>
            <a:custGeom>
              <a:avLst/>
              <a:gdLst/>
              <a:ahLst/>
              <a:cxnLst/>
              <a:rect l="0" t="0" r="0" b="0"/>
              <a:pathLst>
                <a:path w="16719" h="10948" extrusionOk="0">
                  <a:moveTo>
                    <a:pt x="8881" y="3574"/>
                  </a:moveTo>
                  <a:cubicBezTo>
                    <a:pt x="9028" y="3574"/>
                    <a:pt x="9147" y="3689"/>
                    <a:pt x="9239" y="3919"/>
                  </a:cubicBezTo>
                  <a:cubicBezTo>
                    <a:pt x="9330" y="4149"/>
                    <a:pt x="9375" y="4452"/>
                    <a:pt x="9375" y="4828"/>
                  </a:cubicBezTo>
                  <a:lnTo>
                    <a:pt x="8307" y="4828"/>
                  </a:lnTo>
                  <a:cubicBezTo>
                    <a:pt x="8331" y="4423"/>
                    <a:pt x="8393" y="4113"/>
                    <a:pt x="8493" y="3897"/>
                  </a:cubicBezTo>
                  <a:cubicBezTo>
                    <a:pt x="8592" y="3682"/>
                    <a:pt x="8722" y="3574"/>
                    <a:pt x="8881" y="3574"/>
                  </a:cubicBezTo>
                  <a:close/>
                  <a:moveTo>
                    <a:pt x="4125" y="3696"/>
                  </a:moveTo>
                  <a:cubicBezTo>
                    <a:pt x="4289" y="3696"/>
                    <a:pt x="4417" y="3832"/>
                    <a:pt x="4511" y="4104"/>
                  </a:cubicBezTo>
                  <a:lnTo>
                    <a:pt x="4511" y="6910"/>
                  </a:lnTo>
                  <a:cubicBezTo>
                    <a:pt x="4417" y="7183"/>
                    <a:pt x="4289" y="7319"/>
                    <a:pt x="4125" y="7319"/>
                  </a:cubicBezTo>
                  <a:cubicBezTo>
                    <a:pt x="4025" y="7319"/>
                    <a:pt x="3929" y="7164"/>
                    <a:pt x="3837" y="6855"/>
                  </a:cubicBezTo>
                  <a:cubicBezTo>
                    <a:pt x="3744" y="6546"/>
                    <a:pt x="3698" y="6096"/>
                    <a:pt x="3698" y="5507"/>
                  </a:cubicBezTo>
                  <a:cubicBezTo>
                    <a:pt x="3698" y="4918"/>
                    <a:pt x="3744" y="4469"/>
                    <a:pt x="3837" y="4160"/>
                  </a:cubicBezTo>
                  <a:cubicBezTo>
                    <a:pt x="3929" y="3850"/>
                    <a:pt x="4025" y="3696"/>
                    <a:pt x="4125" y="3696"/>
                  </a:cubicBezTo>
                  <a:close/>
                  <a:moveTo>
                    <a:pt x="5720" y="3696"/>
                  </a:moveTo>
                  <a:cubicBezTo>
                    <a:pt x="5819" y="3696"/>
                    <a:pt x="5915" y="3850"/>
                    <a:pt x="6008" y="4160"/>
                  </a:cubicBezTo>
                  <a:cubicBezTo>
                    <a:pt x="6101" y="4469"/>
                    <a:pt x="6147" y="4918"/>
                    <a:pt x="6147" y="5507"/>
                  </a:cubicBezTo>
                  <a:cubicBezTo>
                    <a:pt x="6147" y="6096"/>
                    <a:pt x="6101" y="6546"/>
                    <a:pt x="6008" y="6855"/>
                  </a:cubicBezTo>
                  <a:cubicBezTo>
                    <a:pt x="5915" y="7164"/>
                    <a:pt x="5819" y="7319"/>
                    <a:pt x="5720" y="7319"/>
                  </a:cubicBezTo>
                  <a:cubicBezTo>
                    <a:pt x="5556" y="7319"/>
                    <a:pt x="5427" y="7183"/>
                    <a:pt x="5334" y="6910"/>
                  </a:cubicBezTo>
                  <a:lnTo>
                    <a:pt x="5334" y="4104"/>
                  </a:lnTo>
                  <a:cubicBezTo>
                    <a:pt x="5427" y="3832"/>
                    <a:pt x="5556" y="3696"/>
                    <a:pt x="5720" y="3696"/>
                  </a:cubicBezTo>
                  <a:close/>
                  <a:moveTo>
                    <a:pt x="12213" y="3696"/>
                  </a:moveTo>
                  <a:cubicBezTo>
                    <a:pt x="12390" y="3696"/>
                    <a:pt x="12524" y="3850"/>
                    <a:pt x="12617" y="4160"/>
                  </a:cubicBezTo>
                  <a:cubicBezTo>
                    <a:pt x="12709" y="4469"/>
                    <a:pt x="12756" y="4918"/>
                    <a:pt x="12756" y="5507"/>
                  </a:cubicBezTo>
                  <a:cubicBezTo>
                    <a:pt x="12756" y="6096"/>
                    <a:pt x="12709" y="6546"/>
                    <a:pt x="12617" y="6855"/>
                  </a:cubicBezTo>
                  <a:cubicBezTo>
                    <a:pt x="12524" y="7164"/>
                    <a:pt x="12390" y="7319"/>
                    <a:pt x="12213" y="7319"/>
                  </a:cubicBezTo>
                  <a:cubicBezTo>
                    <a:pt x="12037" y="7319"/>
                    <a:pt x="11902" y="7163"/>
                    <a:pt x="11808" y="6852"/>
                  </a:cubicBezTo>
                  <a:cubicBezTo>
                    <a:pt x="11714" y="6541"/>
                    <a:pt x="11667" y="6093"/>
                    <a:pt x="11667" y="5507"/>
                  </a:cubicBezTo>
                  <a:cubicBezTo>
                    <a:pt x="11667" y="4922"/>
                    <a:pt x="11714" y="4473"/>
                    <a:pt x="11808" y="4162"/>
                  </a:cubicBezTo>
                  <a:cubicBezTo>
                    <a:pt x="11902" y="3851"/>
                    <a:pt x="12037" y="3696"/>
                    <a:pt x="12213" y="3696"/>
                  </a:cubicBezTo>
                  <a:close/>
                  <a:moveTo>
                    <a:pt x="14212" y="2409"/>
                  </a:moveTo>
                  <a:lnTo>
                    <a:pt x="14212" y="8595"/>
                  </a:lnTo>
                  <a:lnTo>
                    <a:pt x="15067" y="8595"/>
                  </a:lnTo>
                  <a:lnTo>
                    <a:pt x="15896" y="5303"/>
                  </a:lnTo>
                  <a:lnTo>
                    <a:pt x="15896" y="8595"/>
                  </a:lnTo>
                  <a:lnTo>
                    <a:pt x="16719" y="8595"/>
                  </a:lnTo>
                  <a:lnTo>
                    <a:pt x="16719" y="2409"/>
                  </a:lnTo>
                  <a:lnTo>
                    <a:pt x="15864" y="2409"/>
                  </a:lnTo>
                  <a:lnTo>
                    <a:pt x="15035" y="5701"/>
                  </a:lnTo>
                  <a:lnTo>
                    <a:pt x="15035" y="2409"/>
                  </a:lnTo>
                  <a:close/>
                  <a:moveTo>
                    <a:pt x="1483" y="2259"/>
                  </a:moveTo>
                  <a:cubicBezTo>
                    <a:pt x="1019" y="2259"/>
                    <a:pt x="656" y="2546"/>
                    <a:pt x="394" y="3118"/>
                  </a:cubicBezTo>
                  <a:cubicBezTo>
                    <a:pt x="132" y="3691"/>
                    <a:pt x="1" y="4487"/>
                    <a:pt x="1" y="5507"/>
                  </a:cubicBezTo>
                  <a:cubicBezTo>
                    <a:pt x="1" y="6527"/>
                    <a:pt x="132" y="7323"/>
                    <a:pt x="394" y="7896"/>
                  </a:cubicBezTo>
                  <a:cubicBezTo>
                    <a:pt x="656" y="8469"/>
                    <a:pt x="1019" y="8755"/>
                    <a:pt x="1483" y="8755"/>
                  </a:cubicBezTo>
                  <a:cubicBezTo>
                    <a:pt x="1616" y="8755"/>
                    <a:pt x="1749" y="8726"/>
                    <a:pt x="1882" y="8669"/>
                  </a:cubicBezTo>
                  <a:cubicBezTo>
                    <a:pt x="2014" y="8612"/>
                    <a:pt x="2145" y="8527"/>
                    <a:pt x="2273" y="8413"/>
                  </a:cubicBezTo>
                  <a:lnTo>
                    <a:pt x="2273" y="6794"/>
                  </a:lnTo>
                  <a:cubicBezTo>
                    <a:pt x="2175" y="6975"/>
                    <a:pt x="2069" y="7111"/>
                    <a:pt x="1953" y="7203"/>
                  </a:cubicBezTo>
                  <a:cubicBezTo>
                    <a:pt x="1837" y="7295"/>
                    <a:pt x="1715" y="7341"/>
                    <a:pt x="1586" y="7341"/>
                  </a:cubicBezTo>
                  <a:cubicBezTo>
                    <a:pt x="1357" y="7341"/>
                    <a:pt x="1178" y="7180"/>
                    <a:pt x="1050" y="6858"/>
                  </a:cubicBezTo>
                  <a:cubicBezTo>
                    <a:pt x="922" y="6535"/>
                    <a:pt x="858" y="6085"/>
                    <a:pt x="858" y="5507"/>
                  </a:cubicBezTo>
                  <a:cubicBezTo>
                    <a:pt x="858" y="4929"/>
                    <a:pt x="922" y="4479"/>
                    <a:pt x="1050" y="4157"/>
                  </a:cubicBezTo>
                  <a:cubicBezTo>
                    <a:pt x="1178" y="3835"/>
                    <a:pt x="1357" y="3673"/>
                    <a:pt x="1586" y="3673"/>
                  </a:cubicBezTo>
                  <a:cubicBezTo>
                    <a:pt x="1707" y="3673"/>
                    <a:pt x="1824" y="3718"/>
                    <a:pt x="1937" y="3806"/>
                  </a:cubicBezTo>
                  <a:cubicBezTo>
                    <a:pt x="2049" y="3894"/>
                    <a:pt x="2162" y="4031"/>
                    <a:pt x="2273" y="4215"/>
                  </a:cubicBezTo>
                  <a:lnTo>
                    <a:pt x="2273" y="2602"/>
                  </a:lnTo>
                  <a:cubicBezTo>
                    <a:pt x="2143" y="2488"/>
                    <a:pt x="2013" y="2402"/>
                    <a:pt x="1882" y="2345"/>
                  </a:cubicBezTo>
                  <a:cubicBezTo>
                    <a:pt x="1751" y="2288"/>
                    <a:pt x="1618" y="2259"/>
                    <a:pt x="1483" y="2259"/>
                  </a:cubicBezTo>
                  <a:close/>
                  <a:moveTo>
                    <a:pt x="8886" y="2259"/>
                  </a:moveTo>
                  <a:cubicBezTo>
                    <a:pt x="8442" y="2259"/>
                    <a:pt x="8093" y="2549"/>
                    <a:pt x="7839" y="3127"/>
                  </a:cubicBezTo>
                  <a:cubicBezTo>
                    <a:pt x="7586" y="3705"/>
                    <a:pt x="7459" y="4498"/>
                    <a:pt x="7459" y="5507"/>
                  </a:cubicBezTo>
                  <a:cubicBezTo>
                    <a:pt x="7459" y="6535"/>
                    <a:pt x="7588" y="7333"/>
                    <a:pt x="7846" y="7902"/>
                  </a:cubicBezTo>
                  <a:cubicBezTo>
                    <a:pt x="8104" y="8470"/>
                    <a:pt x="8466" y="8755"/>
                    <a:pt x="8932" y="8755"/>
                  </a:cubicBezTo>
                  <a:cubicBezTo>
                    <a:pt x="9126" y="8755"/>
                    <a:pt x="9321" y="8710"/>
                    <a:pt x="9515" y="8620"/>
                  </a:cubicBezTo>
                  <a:cubicBezTo>
                    <a:pt x="9710" y="8529"/>
                    <a:pt x="9904" y="8396"/>
                    <a:pt x="10099" y="8219"/>
                  </a:cubicBezTo>
                  <a:lnTo>
                    <a:pt x="10099" y="6695"/>
                  </a:lnTo>
                  <a:cubicBezTo>
                    <a:pt x="9908" y="6945"/>
                    <a:pt x="9721" y="7132"/>
                    <a:pt x="9540" y="7255"/>
                  </a:cubicBezTo>
                  <a:cubicBezTo>
                    <a:pt x="9358" y="7379"/>
                    <a:pt x="9181" y="7440"/>
                    <a:pt x="9008" y="7440"/>
                  </a:cubicBezTo>
                  <a:cubicBezTo>
                    <a:pt x="8793" y="7440"/>
                    <a:pt x="8626" y="7324"/>
                    <a:pt x="8507" y="7092"/>
                  </a:cubicBezTo>
                  <a:cubicBezTo>
                    <a:pt x="8387" y="6860"/>
                    <a:pt x="8318" y="6512"/>
                    <a:pt x="8298" y="6048"/>
                  </a:cubicBezTo>
                  <a:lnTo>
                    <a:pt x="10221" y="6048"/>
                  </a:lnTo>
                  <a:lnTo>
                    <a:pt x="10221" y="5485"/>
                  </a:lnTo>
                  <a:cubicBezTo>
                    <a:pt x="10221" y="4506"/>
                    <a:pt x="10099" y="3723"/>
                    <a:pt x="9857" y="3138"/>
                  </a:cubicBezTo>
                  <a:cubicBezTo>
                    <a:pt x="9614" y="2552"/>
                    <a:pt x="9290" y="2259"/>
                    <a:pt x="8886" y="2259"/>
                  </a:cubicBezTo>
                  <a:close/>
                  <a:moveTo>
                    <a:pt x="4511" y="0"/>
                  </a:moveTo>
                  <a:lnTo>
                    <a:pt x="4511" y="2663"/>
                  </a:lnTo>
                  <a:cubicBezTo>
                    <a:pt x="4349" y="2394"/>
                    <a:pt x="4156" y="2259"/>
                    <a:pt x="3934" y="2259"/>
                  </a:cubicBezTo>
                  <a:cubicBezTo>
                    <a:pt x="3617" y="2259"/>
                    <a:pt x="3357" y="2562"/>
                    <a:pt x="3153" y="3168"/>
                  </a:cubicBezTo>
                  <a:cubicBezTo>
                    <a:pt x="2949" y="3774"/>
                    <a:pt x="2847" y="4554"/>
                    <a:pt x="2847" y="5507"/>
                  </a:cubicBezTo>
                  <a:cubicBezTo>
                    <a:pt x="2847" y="6461"/>
                    <a:pt x="2949" y="7241"/>
                    <a:pt x="3153" y="7846"/>
                  </a:cubicBezTo>
                  <a:cubicBezTo>
                    <a:pt x="3357" y="8452"/>
                    <a:pt x="3617" y="8755"/>
                    <a:pt x="3934" y="8755"/>
                  </a:cubicBezTo>
                  <a:cubicBezTo>
                    <a:pt x="4156" y="8755"/>
                    <a:pt x="4349" y="8621"/>
                    <a:pt x="4511" y="8352"/>
                  </a:cubicBezTo>
                  <a:lnTo>
                    <a:pt x="4511" y="10948"/>
                  </a:lnTo>
                  <a:lnTo>
                    <a:pt x="5334" y="10948"/>
                  </a:lnTo>
                  <a:lnTo>
                    <a:pt x="5334" y="8352"/>
                  </a:lnTo>
                  <a:cubicBezTo>
                    <a:pt x="5496" y="8621"/>
                    <a:pt x="5688" y="8755"/>
                    <a:pt x="5910" y="8755"/>
                  </a:cubicBezTo>
                  <a:cubicBezTo>
                    <a:pt x="6227" y="8755"/>
                    <a:pt x="6488" y="8452"/>
                    <a:pt x="6691" y="7846"/>
                  </a:cubicBezTo>
                  <a:cubicBezTo>
                    <a:pt x="6895" y="7241"/>
                    <a:pt x="6997" y="6461"/>
                    <a:pt x="6997" y="5507"/>
                  </a:cubicBezTo>
                  <a:cubicBezTo>
                    <a:pt x="6997" y="4554"/>
                    <a:pt x="6895" y="3774"/>
                    <a:pt x="6691" y="3168"/>
                  </a:cubicBezTo>
                  <a:cubicBezTo>
                    <a:pt x="6488" y="2562"/>
                    <a:pt x="6227" y="2259"/>
                    <a:pt x="5910" y="2259"/>
                  </a:cubicBezTo>
                  <a:cubicBezTo>
                    <a:pt x="5688" y="2259"/>
                    <a:pt x="5496" y="2394"/>
                    <a:pt x="5334" y="2663"/>
                  </a:cubicBezTo>
                  <a:lnTo>
                    <a:pt x="5334" y="0"/>
                  </a:lnTo>
                  <a:close/>
                  <a:moveTo>
                    <a:pt x="12519" y="2259"/>
                  </a:moveTo>
                  <a:cubicBezTo>
                    <a:pt x="12340" y="2259"/>
                    <a:pt x="12181" y="2345"/>
                    <a:pt x="12043" y="2516"/>
                  </a:cubicBezTo>
                  <a:cubicBezTo>
                    <a:pt x="11905" y="2688"/>
                    <a:pt x="11780" y="2954"/>
                    <a:pt x="11667" y="3314"/>
                  </a:cubicBezTo>
                  <a:lnTo>
                    <a:pt x="11667" y="2409"/>
                  </a:lnTo>
                  <a:lnTo>
                    <a:pt x="10844" y="2409"/>
                  </a:lnTo>
                  <a:lnTo>
                    <a:pt x="10844" y="10948"/>
                  </a:lnTo>
                  <a:lnTo>
                    <a:pt x="11667" y="10948"/>
                  </a:lnTo>
                  <a:lnTo>
                    <a:pt x="11667" y="7700"/>
                  </a:lnTo>
                  <a:cubicBezTo>
                    <a:pt x="11780" y="8061"/>
                    <a:pt x="11905" y="8327"/>
                    <a:pt x="12043" y="8498"/>
                  </a:cubicBezTo>
                  <a:cubicBezTo>
                    <a:pt x="12181" y="8669"/>
                    <a:pt x="12340" y="8755"/>
                    <a:pt x="12519" y="8755"/>
                  </a:cubicBezTo>
                  <a:cubicBezTo>
                    <a:pt x="12836" y="8755"/>
                    <a:pt x="13096" y="8452"/>
                    <a:pt x="13300" y="7846"/>
                  </a:cubicBezTo>
                  <a:cubicBezTo>
                    <a:pt x="13504" y="7241"/>
                    <a:pt x="13606" y="6461"/>
                    <a:pt x="13606" y="5507"/>
                  </a:cubicBezTo>
                  <a:cubicBezTo>
                    <a:pt x="13606" y="4554"/>
                    <a:pt x="13504" y="3774"/>
                    <a:pt x="13300" y="3168"/>
                  </a:cubicBezTo>
                  <a:cubicBezTo>
                    <a:pt x="13096" y="2562"/>
                    <a:pt x="12836" y="2259"/>
                    <a:pt x="12519" y="22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1104975" y="2035725"/>
              <a:ext cx="687300" cy="275900"/>
            </a:xfrm>
            <a:custGeom>
              <a:avLst/>
              <a:gdLst/>
              <a:ahLst/>
              <a:cxnLst/>
              <a:rect l="0" t="0" r="0" b="0"/>
              <a:pathLst>
                <a:path w="27492" h="11036" extrusionOk="0">
                  <a:moveTo>
                    <a:pt x="15392" y="0"/>
                  </a:moveTo>
                  <a:lnTo>
                    <a:pt x="15392" y="1613"/>
                  </a:lnTo>
                  <a:lnTo>
                    <a:pt x="16215" y="1613"/>
                  </a:lnTo>
                  <a:lnTo>
                    <a:pt x="16215" y="0"/>
                  </a:lnTo>
                  <a:close/>
                  <a:moveTo>
                    <a:pt x="1211" y="3629"/>
                  </a:moveTo>
                  <a:cubicBezTo>
                    <a:pt x="1306" y="3629"/>
                    <a:pt x="1378" y="3675"/>
                    <a:pt x="1427" y="3767"/>
                  </a:cubicBezTo>
                  <a:cubicBezTo>
                    <a:pt x="1476" y="3859"/>
                    <a:pt x="1501" y="3997"/>
                    <a:pt x="1501" y="4181"/>
                  </a:cubicBezTo>
                  <a:cubicBezTo>
                    <a:pt x="1501" y="4366"/>
                    <a:pt x="1476" y="4505"/>
                    <a:pt x="1427" y="4598"/>
                  </a:cubicBezTo>
                  <a:cubicBezTo>
                    <a:pt x="1378" y="4692"/>
                    <a:pt x="1306" y="4739"/>
                    <a:pt x="1211" y="4739"/>
                  </a:cubicBezTo>
                  <a:lnTo>
                    <a:pt x="823" y="4739"/>
                  </a:lnTo>
                  <a:lnTo>
                    <a:pt x="823" y="3629"/>
                  </a:lnTo>
                  <a:close/>
                  <a:moveTo>
                    <a:pt x="26669" y="3618"/>
                  </a:moveTo>
                  <a:lnTo>
                    <a:pt x="26669" y="5115"/>
                  </a:lnTo>
                  <a:lnTo>
                    <a:pt x="26372" y="5115"/>
                  </a:lnTo>
                  <a:cubicBezTo>
                    <a:pt x="26233" y="5115"/>
                    <a:pt x="26133" y="5056"/>
                    <a:pt x="26072" y="4938"/>
                  </a:cubicBezTo>
                  <a:cubicBezTo>
                    <a:pt x="26012" y="4820"/>
                    <a:pt x="25982" y="4629"/>
                    <a:pt x="25982" y="4364"/>
                  </a:cubicBezTo>
                  <a:cubicBezTo>
                    <a:pt x="25982" y="4095"/>
                    <a:pt x="26012" y="3903"/>
                    <a:pt x="26072" y="3789"/>
                  </a:cubicBezTo>
                  <a:cubicBezTo>
                    <a:pt x="26133" y="3675"/>
                    <a:pt x="26233" y="3618"/>
                    <a:pt x="26372" y="3618"/>
                  </a:cubicBezTo>
                  <a:close/>
                  <a:moveTo>
                    <a:pt x="13394" y="3695"/>
                  </a:moveTo>
                  <a:cubicBezTo>
                    <a:pt x="13570" y="3695"/>
                    <a:pt x="13704" y="3850"/>
                    <a:pt x="13797" y="4159"/>
                  </a:cubicBezTo>
                  <a:cubicBezTo>
                    <a:pt x="13890" y="4469"/>
                    <a:pt x="13936" y="4918"/>
                    <a:pt x="13936" y="5507"/>
                  </a:cubicBezTo>
                  <a:cubicBezTo>
                    <a:pt x="13936" y="6096"/>
                    <a:pt x="13890" y="6545"/>
                    <a:pt x="13797" y="6855"/>
                  </a:cubicBezTo>
                  <a:cubicBezTo>
                    <a:pt x="13704" y="7164"/>
                    <a:pt x="13570" y="7319"/>
                    <a:pt x="13394" y="7319"/>
                  </a:cubicBezTo>
                  <a:cubicBezTo>
                    <a:pt x="13217" y="7319"/>
                    <a:pt x="13082" y="7163"/>
                    <a:pt x="12988" y="6852"/>
                  </a:cubicBezTo>
                  <a:cubicBezTo>
                    <a:pt x="12894" y="6541"/>
                    <a:pt x="12847" y="6092"/>
                    <a:pt x="12847" y="5507"/>
                  </a:cubicBezTo>
                  <a:cubicBezTo>
                    <a:pt x="12847" y="4922"/>
                    <a:pt x="12894" y="4473"/>
                    <a:pt x="12988" y="4162"/>
                  </a:cubicBezTo>
                  <a:cubicBezTo>
                    <a:pt x="13082" y="3851"/>
                    <a:pt x="13217" y="3695"/>
                    <a:pt x="13394" y="3695"/>
                  </a:cubicBezTo>
                  <a:close/>
                  <a:moveTo>
                    <a:pt x="1239" y="5977"/>
                  </a:moveTo>
                  <a:cubicBezTo>
                    <a:pt x="1360" y="5977"/>
                    <a:pt x="1451" y="6034"/>
                    <a:pt x="1512" y="6148"/>
                  </a:cubicBezTo>
                  <a:cubicBezTo>
                    <a:pt x="1573" y="6262"/>
                    <a:pt x="1604" y="6433"/>
                    <a:pt x="1604" y="6661"/>
                  </a:cubicBezTo>
                  <a:cubicBezTo>
                    <a:pt x="1604" y="6893"/>
                    <a:pt x="1573" y="7067"/>
                    <a:pt x="1512" y="7183"/>
                  </a:cubicBezTo>
                  <a:cubicBezTo>
                    <a:pt x="1451" y="7299"/>
                    <a:pt x="1360" y="7357"/>
                    <a:pt x="1239" y="7357"/>
                  </a:cubicBezTo>
                  <a:lnTo>
                    <a:pt x="823" y="7357"/>
                  </a:lnTo>
                  <a:lnTo>
                    <a:pt x="823" y="5977"/>
                  </a:lnTo>
                  <a:close/>
                  <a:moveTo>
                    <a:pt x="0" y="2408"/>
                  </a:moveTo>
                  <a:lnTo>
                    <a:pt x="0" y="8595"/>
                  </a:lnTo>
                  <a:lnTo>
                    <a:pt x="1291" y="8595"/>
                  </a:lnTo>
                  <a:cubicBezTo>
                    <a:pt x="1656" y="8595"/>
                    <a:pt x="1928" y="8448"/>
                    <a:pt x="2107" y="8155"/>
                  </a:cubicBezTo>
                  <a:cubicBezTo>
                    <a:pt x="2286" y="7863"/>
                    <a:pt x="2376" y="7418"/>
                    <a:pt x="2376" y="6822"/>
                  </a:cubicBezTo>
                  <a:cubicBezTo>
                    <a:pt x="2376" y="6431"/>
                    <a:pt x="2334" y="6103"/>
                    <a:pt x="2251" y="5836"/>
                  </a:cubicBezTo>
                  <a:cubicBezTo>
                    <a:pt x="2167" y="5569"/>
                    <a:pt x="2050" y="5385"/>
                    <a:pt x="1898" y="5286"/>
                  </a:cubicBezTo>
                  <a:cubicBezTo>
                    <a:pt x="2016" y="5183"/>
                    <a:pt x="2106" y="5026"/>
                    <a:pt x="2169" y="4814"/>
                  </a:cubicBezTo>
                  <a:cubicBezTo>
                    <a:pt x="2232" y="4602"/>
                    <a:pt x="2263" y="4345"/>
                    <a:pt x="2263" y="4043"/>
                  </a:cubicBezTo>
                  <a:cubicBezTo>
                    <a:pt x="2263" y="3473"/>
                    <a:pt x="2178" y="3057"/>
                    <a:pt x="2007" y="2798"/>
                  </a:cubicBezTo>
                  <a:cubicBezTo>
                    <a:pt x="1836" y="2538"/>
                    <a:pt x="1560" y="2408"/>
                    <a:pt x="1179" y="2408"/>
                  </a:cubicBezTo>
                  <a:close/>
                  <a:moveTo>
                    <a:pt x="2978" y="2408"/>
                  </a:moveTo>
                  <a:lnTo>
                    <a:pt x="2978" y="8595"/>
                  </a:lnTo>
                  <a:lnTo>
                    <a:pt x="3801" y="8595"/>
                  </a:lnTo>
                  <a:lnTo>
                    <a:pt x="3801" y="5982"/>
                  </a:lnTo>
                  <a:lnTo>
                    <a:pt x="4616" y="5982"/>
                  </a:lnTo>
                  <a:lnTo>
                    <a:pt x="4616" y="8595"/>
                  </a:lnTo>
                  <a:lnTo>
                    <a:pt x="5439" y="8595"/>
                  </a:lnTo>
                  <a:lnTo>
                    <a:pt x="5439" y="2408"/>
                  </a:lnTo>
                  <a:lnTo>
                    <a:pt x="4616" y="2408"/>
                  </a:lnTo>
                  <a:lnTo>
                    <a:pt x="4616" y="4761"/>
                  </a:lnTo>
                  <a:lnTo>
                    <a:pt x="3801" y="4761"/>
                  </a:lnTo>
                  <a:lnTo>
                    <a:pt x="3801" y="2408"/>
                  </a:lnTo>
                  <a:close/>
                  <a:moveTo>
                    <a:pt x="8920" y="2408"/>
                  </a:moveTo>
                  <a:lnTo>
                    <a:pt x="8920" y="3629"/>
                  </a:lnTo>
                  <a:lnTo>
                    <a:pt x="9855" y="3629"/>
                  </a:lnTo>
                  <a:lnTo>
                    <a:pt x="9855" y="8595"/>
                  </a:lnTo>
                  <a:lnTo>
                    <a:pt x="10676" y="8595"/>
                  </a:lnTo>
                  <a:lnTo>
                    <a:pt x="10676" y="3629"/>
                  </a:lnTo>
                  <a:lnTo>
                    <a:pt x="11609" y="3629"/>
                  </a:lnTo>
                  <a:lnTo>
                    <a:pt x="11609" y="2408"/>
                  </a:lnTo>
                  <a:close/>
                  <a:moveTo>
                    <a:pt x="15392" y="2408"/>
                  </a:moveTo>
                  <a:lnTo>
                    <a:pt x="15392" y="8595"/>
                  </a:lnTo>
                  <a:lnTo>
                    <a:pt x="16215" y="8595"/>
                  </a:lnTo>
                  <a:lnTo>
                    <a:pt x="16215" y="2408"/>
                  </a:lnTo>
                  <a:close/>
                  <a:moveTo>
                    <a:pt x="17005" y="2408"/>
                  </a:moveTo>
                  <a:lnTo>
                    <a:pt x="17005" y="8595"/>
                  </a:lnTo>
                  <a:lnTo>
                    <a:pt x="21182" y="8595"/>
                  </a:lnTo>
                  <a:lnTo>
                    <a:pt x="21182" y="2408"/>
                  </a:lnTo>
                  <a:lnTo>
                    <a:pt x="20360" y="2408"/>
                  </a:lnTo>
                  <a:lnTo>
                    <a:pt x="20360" y="7181"/>
                  </a:lnTo>
                  <a:lnTo>
                    <a:pt x="19505" y="7181"/>
                  </a:lnTo>
                  <a:lnTo>
                    <a:pt x="19505" y="2408"/>
                  </a:lnTo>
                  <a:lnTo>
                    <a:pt x="18683" y="2408"/>
                  </a:lnTo>
                  <a:lnTo>
                    <a:pt x="18683" y="7181"/>
                  </a:lnTo>
                  <a:lnTo>
                    <a:pt x="17828" y="7181"/>
                  </a:lnTo>
                  <a:lnTo>
                    <a:pt x="17828" y="2408"/>
                  </a:lnTo>
                  <a:close/>
                  <a:moveTo>
                    <a:pt x="22002" y="2408"/>
                  </a:moveTo>
                  <a:lnTo>
                    <a:pt x="22002" y="8595"/>
                  </a:lnTo>
                  <a:lnTo>
                    <a:pt x="22825" y="8595"/>
                  </a:lnTo>
                  <a:lnTo>
                    <a:pt x="22825" y="5982"/>
                  </a:lnTo>
                  <a:lnTo>
                    <a:pt x="23640" y="5982"/>
                  </a:lnTo>
                  <a:lnTo>
                    <a:pt x="23640" y="8595"/>
                  </a:lnTo>
                  <a:lnTo>
                    <a:pt x="24463" y="8595"/>
                  </a:lnTo>
                  <a:lnTo>
                    <a:pt x="24463" y="2408"/>
                  </a:lnTo>
                  <a:lnTo>
                    <a:pt x="23640" y="2408"/>
                  </a:lnTo>
                  <a:lnTo>
                    <a:pt x="23640" y="4761"/>
                  </a:lnTo>
                  <a:lnTo>
                    <a:pt x="22825" y="4761"/>
                  </a:lnTo>
                  <a:lnTo>
                    <a:pt x="22825" y="2408"/>
                  </a:lnTo>
                  <a:close/>
                  <a:moveTo>
                    <a:pt x="26239" y="2408"/>
                  </a:moveTo>
                  <a:cubicBezTo>
                    <a:pt x="25870" y="2408"/>
                    <a:pt x="25603" y="2552"/>
                    <a:pt x="25438" y="2839"/>
                  </a:cubicBezTo>
                  <a:cubicBezTo>
                    <a:pt x="25273" y="3126"/>
                    <a:pt x="25191" y="3563"/>
                    <a:pt x="25191" y="4148"/>
                  </a:cubicBezTo>
                  <a:cubicBezTo>
                    <a:pt x="25191" y="4539"/>
                    <a:pt x="25239" y="4891"/>
                    <a:pt x="25336" y="5206"/>
                  </a:cubicBezTo>
                  <a:cubicBezTo>
                    <a:pt x="25432" y="5521"/>
                    <a:pt x="25546" y="5768"/>
                    <a:pt x="25676" y="5949"/>
                  </a:cubicBezTo>
                  <a:lnTo>
                    <a:pt x="25003" y="8595"/>
                  </a:lnTo>
                  <a:lnTo>
                    <a:pt x="25805" y="8595"/>
                  </a:lnTo>
                  <a:lnTo>
                    <a:pt x="26379" y="6336"/>
                  </a:lnTo>
                  <a:lnTo>
                    <a:pt x="26669" y="6336"/>
                  </a:lnTo>
                  <a:lnTo>
                    <a:pt x="26669" y="8595"/>
                  </a:lnTo>
                  <a:lnTo>
                    <a:pt x="27491" y="8595"/>
                  </a:lnTo>
                  <a:lnTo>
                    <a:pt x="27491" y="2408"/>
                  </a:lnTo>
                  <a:close/>
                  <a:moveTo>
                    <a:pt x="13699" y="2259"/>
                  </a:moveTo>
                  <a:cubicBezTo>
                    <a:pt x="13520" y="2259"/>
                    <a:pt x="13361" y="2345"/>
                    <a:pt x="13224" y="2516"/>
                  </a:cubicBezTo>
                  <a:cubicBezTo>
                    <a:pt x="13086" y="2687"/>
                    <a:pt x="12960" y="2953"/>
                    <a:pt x="12847" y="3314"/>
                  </a:cubicBezTo>
                  <a:lnTo>
                    <a:pt x="12847" y="2408"/>
                  </a:lnTo>
                  <a:lnTo>
                    <a:pt x="12024" y="2408"/>
                  </a:lnTo>
                  <a:lnTo>
                    <a:pt x="12024" y="10948"/>
                  </a:lnTo>
                  <a:lnTo>
                    <a:pt x="12847" y="10948"/>
                  </a:lnTo>
                  <a:lnTo>
                    <a:pt x="12847" y="7700"/>
                  </a:lnTo>
                  <a:cubicBezTo>
                    <a:pt x="12960" y="8061"/>
                    <a:pt x="13086" y="8327"/>
                    <a:pt x="13224" y="8498"/>
                  </a:cubicBezTo>
                  <a:cubicBezTo>
                    <a:pt x="13361" y="8669"/>
                    <a:pt x="13520" y="8755"/>
                    <a:pt x="13699" y="8755"/>
                  </a:cubicBezTo>
                  <a:cubicBezTo>
                    <a:pt x="14016" y="8755"/>
                    <a:pt x="14277" y="8452"/>
                    <a:pt x="14480" y="7846"/>
                  </a:cubicBezTo>
                  <a:cubicBezTo>
                    <a:pt x="14684" y="7240"/>
                    <a:pt x="14786" y="6461"/>
                    <a:pt x="14786" y="5507"/>
                  </a:cubicBezTo>
                  <a:cubicBezTo>
                    <a:pt x="14786" y="4553"/>
                    <a:pt x="14684" y="3774"/>
                    <a:pt x="14480" y="3168"/>
                  </a:cubicBezTo>
                  <a:cubicBezTo>
                    <a:pt x="14277" y="2562"/>
                    <a:pt x="14016" y="2259"/>
                    <a:pt x="13699" y="2259"/>
                  </a:cubicBezTo>
                  <a:close/>
                  <a:moveTo>
                    <a:pt x="5891" y="2408"/>
                  </a:moveTo>
                  <a:lnTo>
                    <a:pt x="7038" y="8832"/>
                  </a:lnTo>
                  <a:lnTo>
                    <a:pt x="7015" y="9003"/>
                  </a:lnTo>
                  <a:cubicBezTo>
                    <a:pt x="6980" y="9279"/>
                    <a:pt x="6930" y="9471"/>
                    <a:pt x="6867" y="9578"/>
                  </a:cubicBezTo>
                  <a:cubicBezTo>
                    <a:pt x="6803" y="9685"/>
                    <a:pt x="6702" y="9738"/>
                    <a:pt x="6562" y="9738"/>
                  </a:cubicBezTo>
                  <a:lnTo>
                    <a:pt x="6305" y="9738"/>
                  </a:lnTo>
                  <a:lnTo>
                    <a:pt x="6305" y="11036"/>
                  </a:lnTo>
                  <a:lnTo>
                    <a:pt x="6781" y="11036"/>
                  </a:lnTo>
                  <a:cubicBezTo>
                    <a:pt x="7018" y="11036"/>
                    <a:pt x="7209" y="10899"/>
                    <a:pt x="7354" y="10624"/>
                  </a:cubicBezTo>
                  <a:cubicBezTo>
                    <a:pt x="7499" y="10350"/>
                    <a:pt x="7625" y="9869"/>
                    <a:pt x="7734" y="9180"/>
                  </a:cubicBezTo>
                  <a:lnTo>
                    <a:pt x="8816" y="2408"/>
                  </a:lnTo>
                  <a:lnTo>
                    <a:pt x="7994" y="2408"/>
                  </a:lnTo>
                  <a:lnTo>
                    <a:pt x="7406" y="6606"/>
                  </a:lnTo>
                  <a:lnTo>
                    <a:pt x="6714" y="24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1104975" y="2354850"/>
              <a:ext cx="1015300" cy="275075"/>
            </a:xfrm>
            <a:custGeom>
              <a:avLst/>
              <a:gdLst/>
              <a:ahLst/>
              <a:cxnLst/>
              <a:rect l="0" t="0" r="0" b="0"/>
              <a:pathLst>
                <a:path w="40612" h="11003" extrusionOk="0">
                  <a:moveTo>
                    <a:pt x="32136" y="0"/>
                  </a:moveTo>
                  <a:cubicBezTo>
                    <a:pt x="32145" y="530"/>
                    <a:pt x="32216" y="936"/>
                    <a:pt x="32349" y="1218"/>
                  </a:cubicBezTo>
                  <a:cubicBezTo>
                    <a:pt x="32483" y="1500"/>
                    <a:pt x="32669" y="1641"/>
                    <a:pt x="32908" y="1641"/>
                  </a:cubicBezTo>
                  <a:cubicBezTo>
                    <a:pt x="33147" y="1641"/>
                    <a:pt x="33333" y="1500"/>
                    <a:pt x="33466" y="1218"/>
                  </a:cubicBezTo>
                  <a:cubicBezTo>
                    <a:pt x="33599" y="936"/>
                    <a:pt x="33671" y="530"/>
                    <a:pt x="33680" y="0"/>
                  </a:cubicBezTo>
                  <a:lnTo>
                    <a:pt x="33351" y="0"/>
                  </a:lnTo>
                  <a:cubicBezTo>
                    <a:pt x="33334" y="258"/>
                    <a:pt x="33288" y="455"/>
                    <a:pt x="33212" y="591"/>
                  </a:cubicBezTo>
                  <a:cubicBezTo>
                    <a:pt x="33136" y="727"/>
                    <a:pt x="33035" y="796"/>
                    <a:pt x="32908" y="796"/>
                  </a:cubicBezTo>
                  <a:cubicBezTo>
                    <a:pt x="32781" y="796"/>
                    <a:pt x="32679" y="727"/>
                    <a:pt x="32603" y="591"/>
                  </a:cubicBezTo>
                  <a:cubicBezTo>
                    <a:pt x="32528" y="455"/>
                    <a:pt x="32481" y="258"/>
                    <a:pt x="32464" y="0"/>
                  </a:cubicBezTo>
                  <a:close/>
                  <a:moveTo>
                    <a:pt x="30040" y="55"/>
                  </a:moveTo>
                  <a:lnTo>
                    <a:pt x="30040" y="1668"/>
                  </a:lnTo>
                  <a:lnTo>
                    <a:pt x="30863" y="1668"/>
                  </a:lnTo>
                  <a:lnTo>
                    <a:pt x="30863" y="55"/>
                  </a:lnTo>
                  <a:close/>
                  <a:moveTo>
                    <a:pt x="14919" y="3878"/>
                  </a:moveTo>
                  <a:lnTo>
                    <a:pt x="14919" y="7236"/>
                  </a:lnTo>
                  <a:lnTo>
                    <a:pt x="14149" y="7236"/>
                  </a:lnTo>
                  <a:cubicBezTo>
                    <a:pt x="14277" y="6462"/>
                    <a:pt x="14340" y="5400"/>
                    <a:pt x="14340" y="4049"/>
                  </a:cubicBezTo>
                  <a:lnTo>
                    <a:pt x="14340" y="3878"/>
                  </a:lnTo>
                  <a:close/>
                  <a:moveTo>
                    <a:pt x="11030" y="3750"/>
                  </a:moveTo>
                  <a:cubicBezTo>
                    <a:pt x="11206" y="3750"/>
                    <a:pt x="11340" y="3905"/>
                    <a:pt x="11433" y="4214"/>
                  </a:cubicBezTo>
                  <a:cubicBezTo>
                    <a:pt x="11526" y="4524"/>
                    <a:pt x="11572" y="4973"/>
                    <a:pt x="11572" y="5562"/>
                  </a:cubicBezTo>
                  <a:cubicBezTo>
                    <a:pt x="11572" y="6151"/>
                    <a:pt x="11526" y="6601"/>
                    <a:pt x="11433" y="6910"/>
                  </a:cubicBezTo>
                  <a:cubicBezTo>
                    <a:pt x="11340" y="7219"/>
                    <a:pt x="11206" y="7374"/>
                    <a:pt x="11030" y="7374"/>
                  </a:cubicBezTo>
                  <a:cubicBezTo>
                    <a:pt x="10853" y="7374"/>
                    <a:pt x="10718" y="7218"/>
                    <a:pt x="10624" y="6907"/>
                  </a:cubicBezTo>
                  <a:cubicBezTo>
                    <a:pt x="10530" y="6596"/>
                    <a:pt x="10483" y="6148"/>
                    <a:pt x="10483" y="5562"/>
                  </a:cubicBezTo>
                  <a:cubicBezTo>
                    <a:pt x="10483" y="4977"/>
                    <a:pt x="10530" y="4528"/>
                    <a:pt x="10624" y="4217"/>
                  </a:cubicBezTo>
                  <a:cubicBezTo>
                    <a:pt x="10718" y="3906"/>
                    <a:pt x="10853" y="3750"/>
                    <a:pt x="11030" y="3750"/>
                  </a:cubicBezTo>
                  <a:close/>
                  <a:moveTo>
                    <a:pt x="4419" y="3728"/>
                  </a:moveTo>
                  <a:cubicBezTo>
                    <a:pt x="4598" y="3728"/>
                    <a:pt x="4735" y="3886"/>
                    <a:pt x="4830" y="4201"/>
                  </a:cubicBezTo>
                  <a:cubicBezTo>
                    <a:pt x="4925" y="4515"/>
                    <a:pt x="4973" y="4969"/>
                    <a:pt x="4973" y="5562"/>
                  </a:cubicBezTo>
                  <a:cubicBezTo>
                    <a:pt x="4973" y="6155"/>
                    <a:pt x="4925" y="6609"/>
                    <a:pt x="4830" y="6924"/>
                  </a:cubicBezTo>
                  <a:cubicBezTo>
                    <a:pt x="4735" y="7238"/>
                    <a:pt x="4598" y="7396"/>
                    <a:pt x="4419" y="7396"/>
                  </a:cubicBezTo>
                  <a:cubicBezTo>
                    <a:pt x="4237" y="7396"/>
                    <a:pt x="4098" y="7238"/>
                    <a:pt x="4002" y="6924"/>
                  </a:cubicBezTo>
                  <a:cubicBezTo>
                    <a:pt x="3906" y="6609"/>
                    <a:pt x="3858" y="6155"/>
                    <a:pt x="3858" y="5562"/>
                  </a:cubicBezTo>
                  <a:cubicBezTo>
                    <a:pt x="3858" y="4969"/>
                    <a:pt x="3906" y="4515"/>
                    <a:pt x="4002" y="4201"/>
                  </a:cubicBezTo>
                  <a:cubicBezTo>
                    <a:pt x="4098" y="3886"/>
                    <a:pt x="4237" y="3728"/>
                    <a:pt x="4419" y="3728"/>
                  </a:cubicBezTo>
                  <a:close/>
                  <a:moveTo>
                    <a:pt x="7652" y="3728"/>
                  </a:moveTo>
                  <a:cubicBezTo>
                    <a:pt x="7831" y="3728"/>
                    <a:pt x="7968" y="3886"/>
                    <a:pt x="8063" y="4201"/>
                  </a:cubicBezTo>
                  <a:cubicBezTo>
                    <a:pt x="8158" y="4515"/>
                    <a:pt x="8206" y="4969"/>
                    <a:pt x="8206" y="5562"/>
                  </a:cubicBezTo>
                  <a:cubicBezTo>
                    <a:pt x="8206" y="6155"/>
                    <a:pt x="8158" y="6609"/>
                    <a:pt x="8063" y="6924"/>
                  </a:cubicBezTo>
                  <a:cubicBezTo>
                    <a:pt x="7968" y="7238"/>
                    <a:pt x="7831" y="7396"/>
                    <a:pt x="7652" y="7396"/>
                  </a:cubicBezTo>
                  <a:cubicBezTo>
                    <a:pt x="7470" y="7396"/>
                    <a:pt x="7331" y="7238"/>
                    <a:pt x="7235" y="6924"/>
                  </a:cubicBezTo>
                  <a:cubicBezTo>
                    <a:pt x="7139" y="6609"/>
                    <a:pt x="7091" y="6155"/>
                    <a:pt x="7091" y="5562"/>
                  </a:cubicBezTo>
                  <a:cubicBezTo>
                    <a:pt x="7091" y="4969"/>
                    <a:pt x="7139" y="4515"/>
                    <a:pt x="7235" y="4201"/>
                  </a:cubicBezTo>
                  <a:cubicBezTo>
                    <a:pt x="7331" y="3886"/>
                    <a:pt x="7470" y="3728"/>
                    <a:pt x="7652" y="3728"/>
                  </a:cubicBezTo>
                  <a:close/>
                  <a:moveTo>
                    <a:pt x="24958" y="5866"/>
                  </a:moveTo>
                  <a:lnTo>
                    <a:pt x="24958" y="6092"/>
                  </a:lnTo>
                  <a:cubicBezTo>
                    <a:pt x="24958" y="6494"/>
                    <a:pt x="24905" y="6828"/>
                    <a:pt x="24799" y="7095"/>
                  </a:cubicBezTo>
                  <a:cubicBezTo>
                    <a:pt x="24694" y="7362"/>
                    <a:pt x="24564" y="7495"/>
                    <a:pt x="24409" y="7495"/>
                  </a:cubicBezTo>
                  <a:cubicBezTo>
                    <a:pt x="24285" y="7495"/>
                    <a:pt x="24188" y="7424"/>
                    <a:pt x="24118" y="7283"/>
                  </a:cubicBezTo>
                  <a:cubicBezTo>
                    <a:pt x="24048" y="7141"/>
                    <a:pt x="24014" y="6945"/>
                    <a:pt x="24014" y="6694"/>
                  </a:cubicBezTo>
                  <a:cubicBezTo>
                    <a:pt x="24014" y="6422"/>
                    <a:pt x="24057" y="6216"/>
                    <a:pt x="24143" y="6076"/>
                  </a:cubicBezTo>
                  <a:cubicBezTo>
                    <a:pt x="24230" y="5936"/>
                    <a:pt x="24359" y="5866"/>
                    <a:pt x="24531" y="5866"/>
                  </a:cubicBezTo>
                  <a:close/>
                  <a:moveTo>
                    <a:pt x="39782" y="5866"/>
                  </a:moveTo>
                  <a:lnTo>
                    <a:pt x="39782" y="6092"/>
                  </a:lnTo>
                  <a:cubicBezTo>
                    <a:pt x="39782" y="6494"/>
                    <a:pt x="39729" y="6828"/>
                    <a:pt x="39623" y="7095"/>
                  </a:cubicBezTo>
                  <a:cubicBezTo>
                    <a:pt x="39518" y="7362"/>
                    <a:pt x="39388" y="7495"/>
                    <a:pt x="39233" y="7495"/>
                  </a:cubicBezTo>
                  <a:cubicBezTo>
                    <a:pt x="39109" y="7495"/>
                    <a:pt x="39012" y="7424"/>
                    <a:pt x="38942" y="7283"/>
                  </a:cubicBezTo>
                  <a:cubicBezTo>
                    <a:pt x="38872" y="7141"/>
                    <a:pt x="38838" y="6945"/>
                    <a:pt x="38838" y="6694"/>
                  </a:cubicBezTo>
                  <a:cubicBezTo>
                    <a:pt x="38838" y="6422"/>
                    <a:pt x="38881" y="6216"/>
                    <a:pt x="38967" y="6076"/>
                  </a:cubicBezTo>
                  <a:cubicBezTo>
                    <a:pt x="39054" y="5936"/>
                    <a:pt x="39183" y="5866"/>
                    <a:pt x="39355" y="5866"/>
                  </a:cubicBezTo>
                  <a:close/>
                  <a:moveTo>
                    <a:pt x="0" y="2464"/>
                  </a:moveTo>
                  <a:lnTo>
                    <a:pt x="0" y="8650"/>
                  </a:lnTo>
                  <a:lnTo>
                    <a:pt x="823" y="8650"/>
                  </a:lnTo>
                  <a:lnTo>
                    <a:pt x="823" y="6623"/>
                  </a:lnTo>
                  <a:lnTo>
                    <a:pt x="1055" y="6092"/>
                  </a:lnTo>
                  <a:lnTo>
                    <a:pt x="1880" y="8650"/>
                  </a:lnTo>
                  <a:lnTo>
                    <a:pt x="2730" y="8650"/>
                  </a:lnTo>
                  <a:lnTo>
                    <a:pt x="1542" y="4977"/>
                  </a:lnTo>
                  <a:lnTo>
                    <a:pt x="2640" y="2464"/>
                  </a:lnTo>
                  <a:lnTo>
                    <a:pt x="1740" y="2464"/>
                  </a:lnTo>
                  <a:lnTo>
                    <a:pt x="823" y="4557"/>
                  </a:lnTo>
                  <a:lnTo>
                    <a:pt x="823" y="2464"/>
                  </a:lnTo>
                  <a:close/>
                  <a:moveTo>
                    <a:pt x="16829" y="2464"/>
                  </a:moveTo>
                  <a:lnTo>
                    <a:pt x="16829" y="8650"/>
                  </a:lnTo>
                  <a:lnTo>
                    <a:pt x="17684" y="8650"/>
                  </a:lnTo>
                  <a:lnTo>
                    <a:pt x="18513" y="5358"/>
                  </a:lnTo>
                  <a:lnTo>
                    <a:pt x="18513" y="8650"/>
                  </a:lnTo>
                  <a:lnTo>
                    <a:pt x="19336" y="8650"/>
                  </a:lnTo>
                  <a:lnTo>
                    <a:pt x="19336" y="2464"/>
                  </a:lnTo>
                  <a:lnTo>
                    <a:pt x="18481" y="2464"/>
                  </a:lnTo>
                  <a:lnTo>
                    <a:pt x="17652" y="5755"/>
                  </a:lnTo>
                  <a:lnTo>
                    <a:pt x="17652" y="2464"/>
                  </a:lnTo>
                  <a:close/>
                  <a:moveTo>
                    <a:pt x="20126" y="2464"/>
                  </a:moveTo>
                  <a:lnTo>
                    <a:pt x="20126" y="8650"/>
                  </a:lnTo>
                  <a:lnTo>
                    <a:pt x="20949" y="8650"/>
                  </a:lnTo>
                  <a:lnTo>
                    <a:pt x="20949" y="6037"/>
                  </a:lnTo>
                  <a:lnTo>
                    <a:pt x="21764" y="6037"/>
                  </a:lnTo>
                  <a:lnTo>
                    <a:pt x="21764" y="8650"/>
                  </a:lnTo>
                  <a:lnTo>
                    <a:pt x="22587" y="8650"/>
                  </a:lnTo>
                  <a:lnTo>
                    <a:pt x="22587" y="2464"/>
                  </a:lnTo>
                  <a:lnTo>
                    <a:pt x="21764" y="2464"/>
                  </a:lnTo>
                  <a:lnTo>
                    <a:pt x="21764" y="4816"/>
                  </a:lnTo>
                  <a:lnTo>
                    <a:pt x="20949" y="4816"/>
                  </a:lnTo>
                  <a:lnTo>
                    <a:pt x="20949" y="2464"/>
                  </a:lnTo>
                  <a:close/>
                  <a:moveTo>
                    <a:pt x="30040" y="2464"/>
                  </a:moveTo>
                  <a:lnTo>
                    <a:pt x="30040" y="8650"/>
                  </a:lnTo>
                  <a:lnTo>
                    <a:pt x="30863" y="8650"/>
                  </a:lnTo>
                  <a:lnTo>
                    <a:pt x="30863" y="2464"/>
                  </a:lnTo>
                  <a:close/>
                  <a:moveTo>
                    <a:pt x="31653" y="2464"/>
                  </a:moveTo>
                  <a:lnTo>
                    <a:pt x="31653" y="8650"/>
                  </a:lnTo>
                  <a:lnTo>
                    <a:pt x="32508" y="8650"/>
                  </a:lnTo>
                  <a:lnTo>
                    <a:pt x="33337" y="5358"/>
                  </a:lnTo>
                  <a:lnTo>
                    <a:pt x="33337" y="8650"/>
                  </a:lnTo>
                  <a:lnTo>
                    <a:pt x="34160" y="8650"/>
                  </a:lnTo>
                  <a:lnTo>
                    <a:pt x="34160" y="2464"/>
                  </a:lnTo>
                  <a:lnTo>
                    <a:pt x="33305" y="2464"/>
                  </a:lnTo>
                  <a:lnTo>
                    <a:pt x="32476" y="5755"/>
                  </a:lnTo>
                  <a:lnTo>
                    <a:pt x="32476" y="2464"/>
                  </a:lnTo>
                  <a:close/>
                  <a:moveTo>
                    <a:pt x="34950" y="2464"/>
                  </a:moveTo>
                  <a:lnTo>
                    <a:pt x="34950" y="8650"/>
                  </a:lnTo>
                  <a:lnTo>
                    <a:pt x="35773" y="8650"/>
                  </a:lnTo>
                  <a:lnTo>
                    <a:pt x="35773" y="6037"/>
                  </a:lnTo>
                  <a:lnTo>
                    <a:pt x="36588" y="6037"/>
                  </a:lnTo>
                  <a:lnTo>
                    <a:pt x="36588" y="8650"/>
                  </a:lnTo>
                  <a:lnTo>
                    <a:pt x="37411" y="8650"/>
                  </a:lnTo>
                  <a:lnTo>
                    <a:pt x="37411" y="2464"/>
                  </a:lnTo>
                  <a:lnTo>
                    <a:pt x="36588" y="2464"/>
                  </a:lnTo>
                  <a:lnTo>
                    <a:pt x="36588" y="4816"/>
                  </a:lnTo>
                  <a:lnTo>
                    <a:pt x="35773" y="4816"/>
                  </a:lnTo>
                  <a:lnTo>
                    <a:pt x="35773" y="2464"/>
                  </a:lnTo>
                  <a:close/>
                  <a:moveTo>
                    <a:pt x="4419" y="2314"/>
                  </a:moveTo>
                  <a:cubicBezTo>
                    <a:pt x="3975" y="2314"/>
                    <a:pt x="3627" y="2602"/>
                    <a:pt x="3377" y="3176"/>
                  </a:cubicBezTo>
                  <a:cubicBezTo>
                    <a:pt x="3126" y="3750"/>
                    <a:pt x="3001" y="4546"/>
                    <a:pt x="3001" y="5562"/>
                  </a:cubicBezTo>
                  <a:cubicBezTo>
                    <a:pt x="3001" y="6578"/>
                    <a:pt x="3126" y="7374"/>
                    <a:pt x="3377" y="7948"/>
                  </a:cubicBezTo>
                  <a:cubicBezTo>
                    <a:pt x="3627" y="8523"/>
                    <a:pt x="3975" y="8810"/>
                    <a:pt x="4419" y="8810"/>
                  </a:cubicBezTo>
                  <a:cubicBezTo>
                    <a:pt x="4862" y="8810"/>
                    <a:pt x="5207" y="8523"/>
                    <a:pt x="5456" y="7948"/>
                  </a:cubicBezTo>
                  <a:cubicBezTo>
                    <a:pt x="5705" y="7374"/>
                    <a:pt x="5830" y="6578"/>
                    <a:pt x="5830" y="5562"/>
                  </a:cubicBezTo>
                  <a:cubicBezTo>
                    <a:pt x="5830" y="4546"/>
                    <a:pt x="5705" y="3750"/>
                    <a:pt x="5456" y="3176"/>
                  </a:cubicBezTo>
                  <a:cubicBezTo>
                    <a:pt x="5207" y="2602"/>
                    <a:pt x="4862" y="2314"/>
                    <a:pt x="4419" y="2314"/>
                  </a:cubicBezTo>
                  <a:close/>
                  <a:moveTo>
                    <a:pt x="7652" y="2314"/>
                  </a:moveTo>
                  <a:cubicBezTo>
                    <a:pt x="7208" y="2314"/>
                    <a:pt x="6860" y="2602"/>
                    <a:pt x="6610" y="3176"/>
                  </a:cubicBezTo>
                  <a:cubicBezTo>
                    <a:pt x="6359" y="3750"/>
                    <a:pt x="6234" y="4546"/>
                    <a:pt x="6234" y="5562"/>
                  </a:cubicBezTo>
                  <a:cubicBezTo>
                    <a:pt x="6234" y="6578"/>
                    <a:pt x="6359" y="7374"/>
                    <a:pt x="6610" y="7948"/>
                  </a:cubicBezTo>
                  <a:cubicBezTo>
                    <a:pt x="6860" y="8523"/>
                    <a:pt x="7208" y="8810"/>
                    <a:pt x="7652" y="8810"/>
                  </a:cubicBezTo>
                  <a:cubicBezTo>
                    <a:pt x="8095" y="8810"/>
                    <a:pt x="8440" y="8523"/>
                    <a:pt x="8689" y="7948"/>
                  </a:cubicBezTo>
                  <a:cubicBezTo>
                    <a:pt x="8938" y="7374"/>
                    <a:pt x="9063" y="6578"/>
                    <a:pt x="9063" y="5562"/>
                  </a:cubicBezTo>
                  <a:cubicBezTo>
                    <a:pt x="9063" y="4546"/>
                    <a:pt x="8938" y="3750"/>
                    <a:pt x="8689" y="3176"/>
                  </a:cubicBezTo>
                  <a:cubicBezTo>
                    <a:pt x="8440" y="2602"/>
                    <a:pt x="8095" y="2314"/>
                    <a:pt x="7652" y="2314"/>
                  </a:cubicBezTo>
                  <a:close/>
                  <a:moveTo>
                    <a:pt x="24473" y="2314"/>
                  </a:moveTo>
                  <a:cubicBezTo>
                    <a:pt x="24295" y="2314"/>
                    <a:pt x="24118" y="2341"/>
                    <a:pt x="23940" y="2394"/>
                  </a:cubicBezTo>
                  <a:cubicBezTo>
                    <a:pt x="23762" y="2448"/>
                    <a:pt x="23585" y="2526"/>
                    <a:pt x="23409" y="2629"/>
                  </a:cubicBezTo>
                  <a:lnTo>
                    <a:pt x="23409" y="4137"/>
                  </a:lnTo>
                  <a:cubicBezTo>
                    <a:pt x="23540" y="3968"/>
                    <a:pt x="23680" y="3841"/>
                    <a:pt x="23832" y="3756"/>
                  </a:cubicBezTo>
                  <a:cubicBezTo>
                    <a:pt x="23984" y="3671"/>
                    <a:pt x="24148" y="3629"/>
                    <a:pt x="24324" y="3629"/>
                  </a:cubicBezTo>
                  <a:cubicBezTo>
                    <a:pt x="24541" y="3629"/>
                    <a:pt x="24701" y="3702"/>
                    <a:pt x="24804" y="3847"/>
                  </a:cubicBezTo>
                  <a:cubicBezTo>
                    <a:pt x="24907" y="3993"/>
                    <a:pt x="24958" y="4222"/>
                    <a:pt x="24958" y="4535"/>
                  </a:cubicBezTo>
                  <a:lnTo>
                    <a:pt x="24958" y="4689"/>
                  </a:lnTo>
                  <a:lnTo>
                    <a:pt x="24473" y="4689"/>
                  </a:lnTo>
                  <a:cubicBezTo>
                    <a:pt x="24029" y="4689"/>
                    <a:pt x="23703" y="4859"/>
                    <a:pt x="23495" y="5198"/>
                  </a:cubicBezTo>
                  <a:cubicBezTo>
                    <a:pt x="23288" y="5536"/>
                    <a:pt x="23184" y="6068"/>
                    <a:pt x="23184" y="6794"/>
                  </a:cubicBezTo>
                  <a:cubicBezTo>
                    <a:pt x="23184" y="7390"/>
                    <a:pt x="23267" y="7875"/>
                    <a:pt x="23433" y="8249"/>
                  </a:cubicBezTo>
                  <a:cubicBezTo>
                    <a:pt x="23600" y="8623"/>
                    <a:pt x="23816" y="8810"/>
                    <a:pt x="24083" y="8810"/>
                  </a:cubicBezTo>
                  <a:cubicBezTo>
                    <a:pt x="24280" y="8810"/>
                    <a:pt x="24448" y="8724"/>
                    <a:pt x="24586" y="8553"/>
                  </a:cubicBezTo>
                  <a:cubicBezTo>
                    <a:pt x="24724" y="8382"/>
                    <a:pt x="24848" y="8108"/>
                    <a:pt x="24958" y="7733"/>
                  </a:cubicBezTo>
                  <a:lnTo>
                    <a:pt x="24958" y="8650"/>
                  </a:lnTo>
                  <a:lnTo>
                    <a:pt x="25787" y="8650"/>
                  </a:lnTo>
                  <a:lnTo>
                    <a:pt x="25787" y="5120"/>
                  </a:lnTo>
                  <a:cubicBezTo>
                    <a:pt x="25787" y="4130"/>
                    <a:pt x="25684" y="3414"/>
                    <a:pt x="25478" y="2974"/>
                  </a:cubicBezTo>
                  <a:cubicBezTo>
                    <a:pt x="25272" y="2534"/>
                    <a:pt x="24937" y="2314"/>
                    <a:pt x="24473" y="2314"/>
                  </a:cubicBezTo>
                  <a:close/>
                  <a:moveTo>
                    <a:pt x="39297" y="2314"/>
                  </a:moveTo>
                  <a:cubicBezTo>
                    <a:pt x="39119" y="2314"/>
                    <a:pt x="38942" y="2341"/>
                    <a:pt x="38764" y="2394"/>
                  </a:cubicBezTo>
                  <a:cubicBezTo>
                    <a:pt x="38586" y="2448"/>
                    <a:pt x="38409" y="2526"/>
                    <a:pt x="38233" y="2629"/>
                  </a:cubicBezTo>
                  <a:lnTo>
                    <a:pt x="38233" y="4137"/>
                  </a:lnTo>
                  <a:cubicBezTo>
                    <a:pt x="38363" y="3968"/>
                    <a:pt x="38504" y="3841"/>
                    <a:pt x="38656" y="3756"/>
                  </a:cubicBezTo>
                  <a:cubicBezTo>
                    <a:pt x="38808" y="3671"/>
                    <a:pt x="38972" y="3629"/>
                    <a:pt x="39148" y="3629"/>
                  </a:cubicBezTo>
                  <a:cubicBezTo>
                    <a:pt x="39365" y="3629"/>
                    <a:pt x="39525" y="3702"/>
                    <a:pt x="39628" y="3847"/>
                  </a:cubicBezTo>
                  <a:cubicBezTo>
                    <a:pt x="39731" y="3993"/>
                    <a:pt x="39782" y="4222"/>
                    <a:pt x="39782" y="4535"/>
                  </a:cubicBezTo>
                  <a:lnTo>
                    <a:pt x="39782" y="4689"/>
                  </a:lnTo>
                  <a:lnTo>
                    <a:pt x="39297" y="4689"/>
                  </a:lnTo>
                  <a:cubicBezTo>
                    <a:pt x="38853" y="4689"/>
                    <a:pt x="38527" y="4859"/>
                    <a:pt x="38319" y="5198"/>
                  </a:cubicBezTo>
                  <a:cubicBezTo>
                    <a:pt x="38112" y="5536"/>
                    <a:pt x="38008" y="6068"/>
                    <a:pt x="38008" y="6794"/>
                  </a:cubicBezTo>
                  <a:cubicBezTo>
                    <a:pt x="38008" y="7390"/>
                    <a:pt x="38091" y="7875"/>
                    <a:pt x="38257" y="8249"/>
                  </a:cubicBezTo>
                  <a:cubicBezTo>
                    <a:pt x="38424" y="8623"/>
                    <a:pt x="38640" y="8810"/>
                    <a:pt x="38907" y="8810"/>
                  </a:cubicBezTo>
                  <a:cubicBezTo>
                    <a:pt x="39104" y="8810"/>
                    <a:pt x="39272" y="8724"/>
                    <a:pt x="39410" y="8553"/>
                  </a:cubicBezTo>
                  <a:cubicBezTo>
                    <a:pt x="39548" y="8382"/>
                    <a:pt x="39672" y="8108"/>
                    <a:pt x="39782" y="7733"/>
                  </a:cubicBezTo>
                  <a:lnTo>
                    <a:pt x="39782" y="8650"/>
                  </a:lnTo>
                  <a:lnTo>
                    <a:pt x="40611" y="8650"/>
                  </a:lnTo>
                  <a:lnTo>
                    <a:pt x="40611" y="5120"/>
                  </a:lnTo>
                  <a:cubicBezTo>
                    <a:pt x="40611" y="4130"/>
                    <a:pt x="40508" y="3414"/>
                    <a:pt x="40302" y="2974"/>
                  </a:cubicBezTo>
                  <a:cubicBezTo>
                    <a:pt x="40096" y="2534"/>
                    <a:pt x="39761" y="2314"/>
                    <a:pt x="39297" y="2314"/>
                  </a:cubicBezTo>
                  <a:close/>
                  <a:moveTo>
                    <a:pt x="13518" y="2464"/>
                  </a:moveTo>
                  <a:lnTo>
                    <a:pt x="13518" y="3634"/>
                  </a:lnTo>
                  <a:cubicBezTo>
                    <a:pt x="13518" y="4964"/>
                    <a:pt x="13481" y="5861"/>
                    <a:pt x="13407" y="6327"/>
                  </a:cubicBezTo>
                  <a:cubicBezTo>
                    <a:pt x="13334" y="6793"/>
                    <a:pt x="13210" y="7096"/>
                    <a:pt x="13035" y="7236"/>
                  </a:cubicBezTo>
                  <a:lnTo>
                    <a:pt x="12897" y="7236"/>
                  </a:lnTo>
                  <a:lnTo>
                    <a:pt x="12897" y="10213"/>
                  </a:lnTo>
                  <a:lnTo>
                    <a:pt x="13485" y="10213"/>
                  </a:lnTo>
                  <a:lnTo>
                    <a:pt x="13485" y="8650"/>
                  </a:lnTo>
                  <a:lnTo>
                    <a:pt x="15581" y="8650"/>
                  </a:lnTo>
                  <a:lnTo>
                    <a:pt x="15581" y="10213"/>
                  </a:lnTo>
                  <a:lnTo>
                    <a:pt x="16169" y="10213"/>
                  </a:lnTo>
                  <a:lnTo>
                    <a:pt x="16169" y="7236"/>
                  </a:lnTo>
                  <a:lnTo>
                    <a:pt x="15742" y="7236"/>
                  </a:lnTo>
                  <a:lnTo>
                    <a:pt x="15742" y="2464"/>
                  </a:lnTo>
                  <a:close/>
                  <a:moveTo>
                    <a:pt x="26552" y="2464"/>
                  </a:moveTo>
                  <a:lnTo>
                    <a:pt x="26552" y="8650"/>
                  </a:lnTo>
                  <a:lnTo>
                    <a:pt x="28852" y="8650"/>
                  </a:lnTo>
                  <a:lnTo>
                    <a:pt x="28852" y="10213"/>
                  </a:lnTo>
                  <a:lnTo>
                    <a:pt x="29440" y="10213"/>
                  </a:lnTo>
                  <a:lnTo>
                    <a:pt x="29440" y="7236"/>
                  </a:lnTo>
                  <a:lnTo>
                    <a:pt x="29013" y="7236"/>
                  </a:lnTo>
                  <a:lnTo>
                    <a:pt x="29013" y="2464"/>
                  </a:lnTo>
                  <a:lnTo>
                    <a:pt x="28190" y="2464"/>
                  </a:lnTo>
                  <a:lnTo>
                    <a:pt x="28190" y="7236"/>
                  </a:lnTo>
                  <a:lnTo>
                    <a:pt x="27375" y="7236"/>
                  </a:lnTo>
                  <a:lnTo>
                    <a:pt x="27375" y="2464"/>
                  </a:lnTo>
                  <a:close/>
                  <a:moveTo>
                    <a:pt x="11335" y="2314"/>
                  </a:moveTo>
                  <a:cubicBezTo>
                    <a:pt x="11156" y="2314"/>
                    <a:pt x="10997" y="2400"/>
                    <a:pt x="10860" y="2571"/>
                  </a:cubicBezTo>
                  <a:cubicBezTo>
                    <a:pt x="10722" y="2742"/>
                    <a:pt x="10596" y="3008"/>
                    <a:pt x="10483" y="3369"/>
                  </a:cubicBezTo>
                  <a:lnTo>
                    <a:pt x="10483" y="2464"/>
                  </a:lnTo>
                  <a:lnTo>
                    <a:pt x="9660" y="2464"/>
                  </a:lnTo>
                  <a:lnTo>
                    <a:pt x="9660" y="11003"/>
                  </a:lnTo>
                  <a:lnTo>
                    <a:pt x="10483" y="11003"/>
                  </a:lnTo>
                  <a:lnTo>
                    <a:pt x="10483" y="7755"/>
                  </a:lnTo>
                  <a:cubicBezTo>
                    <a:pt x="10596" y="8116"/>
                    <a:pt x="10722" y="8382"/>
                    <a:pt x="10860" y="8553"/>
                  </a:cubicBezTo>
                  <a:cubicBezTo>
                    <a:pt x="10997" y="8724"/>
                    <a:pt x="11156" y="8810"/>
                    <a:pt x="11335" y="8810"/>
                  </a:cubicBezTo>
                  <a:cubicBezTo>
                    <a:pt x="11652" y="8810"/>
                    <a:pt x="11913" y="8507"/>
                    <a:pt x="12116" y="7901"/>
                  </a:cubicBezTo>
                  <a:cubicBezTo>
                    <a:pt x="12320" y="7296"/>
                    <a:pt x="12422" y="6516"/>
                    <a:pt x="12422" y="5562"/>
                  </a:cubicBezTo>
                  <a:cubicBezTo>
                    <a:pt x="12422" y="4608"/>
                    <a:pt x="12320" y="3829"/>
                    <a:pt x="12116" y="3223"/>
                  </a:cubicBezTo>
                  <a:cubicBezTo>
                    <a:pt x="11913" y="2617"/>
                    <a:pt x="11652" y="2314"/>
                    <a:pt x="11335" y="23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1100150" y="2675350"/>
              <a:ext cx="1706325" cy="275075"/>
            </a:xfrm>
            <a:custGeom>
              <a:avLst/>
              <a:gdLst/>
              <a:ahLst/>
              <a:cxnLst/>
              <a:rect l="0" t="0" r="0" b="0"/>
              <a:pathLst>
                <a:path w="68253" h="11003" extrusionOk="0">
                  <a:moveTo>
                    <a:pt x="54352" y="0"/>
                  </a:moveTo>
                  <a:cubicBezTo>
                    <a:pt x="54361" y="531"/>
                    <a:pt x="54432" y="936"/>
                    <a:pt x="54565" y="1218"/>
                  </a:cubicBezTo>
                  <a:cubicBezTo>
                    <a:pt x="54699" y="1500"/>
                    <a:pt x="54885" y="1641"/>
                    <a:pt x="55124" y="1641"/>
                  </a:cubicBezTo>
                  <a:cubicBezTo>
                    <a:pt x="55363" y="1641"/>
                    <a:pt x="55549" y="1500"/>
                    <a:pt x="55682" y="1218"/>
                  </a:cubicBezTo>
                  <a:cubicBezTo>
                    <a:pt x="55815" y="936"/>
                    <a:pt x="55887" y="531"/>
                    <a:pt x="55896" y="0"/>
                  </a:cubicBezTo>
                  <a:lnTo>
                    <a:pt x="55567" y="0"/>
                  </a:lnTo>
                  <a:cubicBezTo>
                    <a:pt x="55550" y="258"/>
                    <a:pt x="55504" y="455"/>
                    <a:pt x="55428" y="591"/>
                  </a:cubicBezTo>
                  <a:cubicBezTo>
                    <a:pt x="55352" y="728"/>
                    <a:pt x="55251" y="796"/>
                    <a:pt x="55124" y="796"/>
                  </a:cubicBezTo>
                  <a:cubicBezTo>
                    <a:pt x="54997" y="796"/>
                    <a:pt x="54895" y="728"/>
                    <a:pt x="54819" y="591"/>
                  </a:cubicBezTo>
                  <a:cubicBezTo>
                    <a:pt x="54744" y="455"/>
                    <a:pt x="54697" y="258"/>
                    <a:pt x="54680" y="0"/>
                  </a:cubicBezTo>
                  <a:close/>
                  <a:moveTo>
                    <a:pt x="58804" y="55"/>
                  </a:moveTo>
                  <a:lnTo>
                    <a:pt x="58804" y="1668"/>
                  </a:lnTo>
                  <a:lnTo>
                    <a:pt x="59627" y="1668"/>
                  </a:lnTo>
                  <a:lnTo>
                    <a:pt x="59627" y="55"/>
                  </a:lnTo>
                  <a:close/>
                  <a:moveTo>
                    <a:pt x="8880" y="3629"/>
                  </a:moveTo>
                  <a:cubicBezTo>
                    <a:pt x="9027" y="3629"/>
                    <a:pt x="9147" y="3744"/>
                    <a:pt x="9238" y="3974"/>
                  </a:cubicBezTo>
                  <a:cubicBezTo>
                    <a:pt x="9329" y="4204"/>
                    <a:pt x="9374" y="4507"/>
                    <a:pt x="9374" y="4883"/>
                  </a:cubicBezTo>
                  <a:lnTo>
                    <a:pt x="8306" y="4883"/>
                  </a:lnTo>
                  <a:cubicBezTo>
                    <a:pt x="8331" y="4478"/>
                    <a:pt x="8393" y="4168"/>
                    <a:pt x="8492" y="3952"/>
                  </a:cubicBezTo>
                  <a:cubicBezTo>
                    <a:pt x="8592" y="3737"/>
                    <a:pt x="8721" y="3629"/>
                    <a:pt x="8880" y="3629"/>
                  </a:cubicBezTo>
                  <a:close/>
                  <a:moveTo>
                    <a:pt x="39375" y="3629"/>
                  </a:moveTo>
                  <a:cubicBezTo>
                    <a:pt x="39522" y="3629"/>
                    <a:pt x="39642" y="3744"/>
                    <a:pt x="39733" y="3974"/>
                  </a:cubicBezTo>
                  <a:cubicBezTo>
                    <a:pt x="39824" y="4204"/>
                    <a:pt x="39869" y="4507"/>
                    <a:pt x="39869" y="4883"/>
                  </a:cubicBezTo>
                  <a:lnTo>
                    <a:pt x="38801" y="4883"/>
                  </a:lnTo>
                  <a:cubicBezTo>
                    <a:pt x="38826" y="4478"/>
                    <a:pt x="38888" y="4168"/>
                    <a:pt x="38987" y="3952"/>
                  </a:cubicBezTo>
                  <a:cubicBezTo>
                    <a:pt x="39087" y="3737"/>
                    <a:pt x="39216" y="3629"/>
                    <a:pt x="39375" y="3629"/>
                  </a:cubicBezTo>
                  <a:close/>
                  <a:moveTo>
                    <a:pt x="4124" y="3751"/>
                  </a:moveTo>
                  <a:cubicBezTo>
                    <a:pt x="4288" y="3751"/>
                    <a:pt x="4417" y="3887"/>
                    <a:pt x="4510" y="4159"/>
                  </a:cubicBezTo>
                  <a:lnTo>
                    <a:pt x="4510" y="6965"/>
                  </a:lnTo>
                  <a:cubicBezTo>
                    <a:pt x="4417" y="7238"/>
                    <a:pt x="4288" y="7374"/>
                    <a:pt x="4124" y="7374"/>
                  </a:cubicBezTo>
                  <a:cubicBezTo>
                    <a:pt x="4025" y="7374"/>
                    <a:pt x="3928" y="7219"/>
                    <a:pt x="3836" y="6910"/>
                  </a:cubicBezTo>
                  <a:cubicBezTo>
                    <a:pt x="3743" y="6601"/>
                    <a:pt x="3697" y="6151"/>
                    <a:pt x="3697" y="5562"/>
                  </a:cubicBezTo>
                  <a:cubicBezTo>
                    <a:pt x="3697" y="4973"/>
                    <a:pt x="3743" y="4524"/>
                    <a:pt x="3836" y="4215"/>
                  </a:cubicBezTo>
                  <a:cubicBezTo>
                    <a:pt x="3928" y="3905"/>
                    <a:pt x="4025" y="3751"/>
                    <a:pt x="4124" y="3751"/>
                  </a:cubicBezTo>
                  <a:close/>
                  <a:moveTo>
                    <a:pt x="5719" y="3751"/>
                  </a:moveTo>
                  <a:cubicBezTo>
                    <a:pt x="5818" y="3751"/>
                    <a:pt x="5914" y="3905"/>
                    <a:pt x="6007" y="4215"/>
                  </a:cubicBezTo>
                  <a:cubicBezTo>
                    <a:pt x="6100" y="4524"/>
                    <a:pt x="6146" y="4973"/>
                    <a:pt x="6146" y="5562"/>
                  </a:cubicBezTo>
                  <a:cubicBezTo>
                    <a:pt x="6146" y="6151"/>
                    <a:pt x="6100" y="6601"/>
                    <a:pt x="6007" y="6910"/>
                  </a:cubicBezTo>
                  <a:cubicBezTo>
                    <a:pt x="5914" y="7219"/>
                    <a:pt x="5818" y="7374"/>
                    <a:pt x="5719" y="7374"/>
                  </a:cubicBezTo>
                  <a:cubicBezTo>
                    <a:pt x="5555" y="7374"/>
                    <a:pt x="5426" y="7238"/>
                    <a:pt x="5333" y="6965"/>
                  </a:cubicBezTo>
                  <a:lnTo>
                    <a:pt x="5333" y="4159"/>
                  </a:lnTo>
                  <a:cubicBezTo>
                    <a:pt x="5426" y="3887"/>
                    <a:pt x="5555" y="3751"/>
                    <a:pt x="5719" y="3751"/>
                  </a:cubicBezTo>
                  <a:close/>
                  <a:moveTo>
                    <a:pt x="12213" y="3751"/>
                  </a:moveTo>
                  <a:cubicBezTo>
                    <a:pt x="12389" y="3751"/>
                    <a:pt x="12523" y="3905"/>
                    <a:pt x="12616" y="4215"/>
                  </a:cubicBezTo>
                  <a:cubicBezTo>
                    <a:pt x="12709" y="4524"/>
                    <a:pt x="12755" y="4973"/>
                    <a:pt x="12755" y="5562"/>
                  </a:cubicBezTo>
                  <a:cubicBezTo>
                    <a:pt x="12755" y="6151"/>
                    <a:pt x="12709" y="6601"/>
                    <a:pt x="12616" y="6910"/>
                  </a:cubicBezTo>
                  <a:cubicBezTo>
                    <a:pt x="12523" y="7219"/>
                    <a:pt x="12389" y="7374"/>
                    <a:pt x="12213" y="7374"/>
                  </a:cubicBezTo>
                  <a:cubicBezTo>
                    <a:pt x="12036" y="7374"/>
                    <a:pt x="11901" y="7218"/>
                    <a:pt x="11807" y="6907"/>
                  </a:cubicBezTo>
                  <a:cubicBezTo>
                    <a:pt x="11713" y="6596"/>
                    <a:pt x="11666" y="6148"/>
                    <a:pt x="11666" y="5562"/>
                  </a:cubicBezTo>
                  <a:cubicBezTo>
                    <a:pt x="11666" y="4977"/>
                    <a:pt x="11713" y="4528"/>
                    <a:pt x="11807" y="4217"/>
                  </a:cubicBezTo>
                  <a:cubicBezTo>
                    <a:pt x="11901" y="3906"/>
                    <a:pt x="12036" y="3751"/>
                    <a:pt x="12213" y="3751"/>
                  </a:cubicBezTo>
                  <a:close/>
                  <a:moveTo>
                    <a:pt x="25594" y="3728"/>
                  </a:moveTo>
                  <a:cubicBezTo>
                    <a:pt x="25773" y="3728"/>
                    <a:pt x="25910" y="3886"/>
                    <a:pt x="26005" y="4201"/>
                  </a:cubicBezTo>
                  <a:cubicBezTo>
                    <a:pt x="26100" y="4516"/>
                    <a:pt x="26148" y="4969"/>
                    <a:pt x="26148" y="5562"/>
                  </a:cubicBezTo>
                  <a:cubicBezTo>
                    <a:pt x="26148" y="6155"/>
                    <a:pt x="26100" y="6609"/>
                    <a:pt x="26005" y="6924"/>
                  </a:cubicBezTo>
                  <a:cubicBezTo>
                    <a:pt x="25910" y="7239"/>
                    <a:pt x="25773" y="7396"/>
                    <a:pt x="25594" y="7396"/>
                  </a:cubicBezTo>
                  <a:cubicBezTo>
                    <a:pt x="25412" y="7396"/>
                    <a:pt x="25273" y="7239"/>
                    <a:pt x="25177" y="6924"/>
                  </a:cubicBezTo>
                  <a:cubicBezTo>
                    <a:pt x="25081" y="6609"/>
                    <a:pt x="25033" y="6155"/>
                    <a:pt x="25033" y="5562"/>
                  </a:cubicBezTo>
                  <a:cubicBezTo>
                    <a:pt x="25033" y="4969"/>
                    <a:pt x="25081" y="4516"/>
                    <a:pt x="25177" y="4201"/>
                  </a:cubicBezTo>
                  <a:cubicBezTo>
                    <a:pt x="25273" y="3886"/>
                    <a:pt x="25412" y="3728"/>
                    <a:pt x="25594" y="3728"/>
                  </a:cubicBezTo>
                  <a:close/>
                  <a:moveTo>
                    <a:pt x="61642" y="3728"/>
                  </a:moveTo>
                  <a:cubicBezTo>
                    <a:pt x="61821" y="3728"/>
                    <a:pt x="61958" y="3886"/>
                    <a:pt x="62053" y="4201"/>
                  </a:cubicBezTo>
                  <a:cubicBezTo>
                    <a:pt x="62148" y="4516"/>
                    <a:pt x="62196" y="4969"/>
                    <a:pt x="62196" y="5562"/>
                  </a:cubicBezTo>
                  <a:cubicBezTo>
                    <a:pt x="62196" y="6155"/>
                    <a:pt x="62148" y="6609"/>
                    <a:pt x="62053" y="6924"/>
                  </a:cubicBezTo>
                  <a:cubicBezTo>
                    <a:pt x="61958" y="7239"/>
                    <a:pt x="61821" y="7396"/>
                    <a:pt x="61642" y="7396"/>
                  </a:cubicBezTo>
                  <a:cubicBezTo>
                    <a:pt x="61460" y="7396"/>
                    <a:pt x="61321" y="7239"/>
                    <a:pt x="61225" y="6924"/>
                  </a:cubicBezTo>
                  <a:cubicBezTo>
                    <a:pt x="61129" y="6609"/>
                    <a:pt x="61081" y="6155"/>
                    <a:pt x="61081" y="5562"/>
                  </a:cubicBezTo>
                  <a:cubicBezTo>
                    <a:pt x="61081" y="4969"/>
                    <a:pt x="61129" y="4516"/>
                    <a:pt x="61225" y="4201"/>
                  </a:cubicBezTo>
                  <a:cubicBezTo>
                    <a:pt x="61321" y="3886"/>
                    <a:pt x="61460" y="3728"/>
                    <a:pt x="61642" y="3728"/>
                  </a:cubicBezTo>
                  <a:close/>
                  <a:moveTo>
                    <a:pt x="15792" y="5866"/>
                  </a:moveTo>
                  <a:lnTo>
                    <a:pt x="15792" y="6092"/>
                  </a:lnTo>
                  <a:cubicBezTo>
                    <a:pt x="15792" y="6494"/>
                    <a:pt x="15739" y="6828"/>
                    <a:pt x="15633" y="7095"/>
                  </a:cubicBezTo>
                  <a:cubicBezTo>
                    <a:pt x="15528" y="7362"/>
                    <a:pt x="15398" y="7495"/>
                    <a:pt x="15243" y="7495"/>
                  </a:cubicBezTo>
                  <a:cubicBezTo>
                    <a:pt x="15119" y="7495"/>
                    <a:pt x="15022" y="7425"/>
                    <a:pt x="14952" y="7283"/>
                  </a:cubicBezTo>
                  <a:cubicBezTo>
                    <a:pt x="14882" y="7141"/>
                    <a:pt x="14848" y="6945"/>
                    <a:pt x="14848" y="6695"/>
                  </a:cubicBezTo>
                  <a:cubicBezTo>
                    <a:pt x="14848" y="6422"/>
                    <a:pt x="14891" y="6216"/>
                    <a:pt x="14977" y="6076"/>
                  </a:cubicBezTo>
                  <a:cubicBezTo>
                    <a:pt x="15064" y="5936"/>
                    <a:pt x="15193" y="5866"/>
                    <a:pt x="15365" y="5866"/>
                  </a:cubicBezTo>
                  <a:close/>
                  <a:moveTo>
                    <a:pt x="21175" y="2464"/>
                  </a:moveTo>
                  <a:lnTo>
                    <a:pt x="21175" y="8650"/>
                  </a:lnTo>
                  <a:lnTo>
                    <a:pt x="21998" y="8650"/>
                  </a:lnTo>
                  <a:lnTo>
                    <a:pt x="21998" y="6623"/>
                  </a:lnTo>
                  <a:lnTo>
                    <a:pt x="22230" y="6092"/>
                  </a:lnTo>
                  <a:lnTo>
                    <a:pt x="23055" y="8650"/>
                  </a:lnTo>
                  <a:lnTo>
                    <a:pt x="23905" y="8650"/>
                  </a:lnTo>
                  <a:lnTo>
                    <a:pt x="22717" y="4977"/>
                  </a:lnTo>
                  <a:lnTo>
                    <a:pt x="23815" y="2464"/>
                  </a:lnTo>
                  <a:lnTo>
                    <a:pt x="22915" y="2464"/>
                  </a:lnTo>
                  <a:lnTo>
                    <a:pt x="21998" y="4557"/>
                  </a:lnTo>
                  <a:lnTo>
                    <a:pt x="21998" y="2464"/>
                  </a:lnTo>
                  <a:close/>
                  <a:moveTo>
                    <a:pt x="27602" y="2464"/>
                  </a:moveTo>
                  <a:lnTo>
                    <a:pt x="27602" y="8650"/>
                  </a:lnTo>
                  <a:lnTo>
                    <a:pt x="28425" y="8650"/>
                  </a:lnTo>
                  <a:lnTo>
                    <a:pt x="28425" y="5142"/>
                  </a:lnTo>
                  <a:lnTo>
                    <a:pt x="28861" y="7462"/>
                  </a:lnTo>
                  <a:lnTo>
                    <a:pt x="29401" y="7462"/>
                  </a:lnTo>
                  <a:lnTo>
                    <a:pt x="29836" y="5142"/>
                  </a:lnTo>
                  <a:lnTo>
                    <a:pt x="29836" y="8650"/>
                  </a:lnTo>
                  <a:lnTo>
                    <a:pt x="30656" y="8650"/>
                  </a:lnTo>
                  <a:lnTo>
                    <a:pt x="30656" y="2464"/>
                  </a:lnTo>
                  <a:lnTo>
                    <a:pt x="29707" y="2464"/>
                  </a:lnTo>
                  <a:lnTo>
                    <a:pt x="29128" y="5557"/>
                  </a:lnTo>
                  <a:lnTo>
                    <a:pt x="28549" y="2464"/>
                  </a:lnTo>
                  <a:close/>
                  <a:moveTo>
                    <a:pt x="31448" y="2464"/>
                  </a:moveTo>
                  <a:lnTo>
                    <a:pt x="31448" y="8650"/>
                  </a:lnTo>
                  <a:lnTo>
                    <a:pt x="32271" y="8650"/>
                  </a:lnTo>
                  <a:lnTo>
                    <a:pt x="32271" y="3878"/>
                  </a:lnTo>
                  <a:lnTo>
                    <a:pt x="33086" y="3878"/>
                  </a:lnTo>
                  <a:lnTo>
                    <a:pt x="33086" y="8650"/>
                  </a:lnTo>
                  <a:lnTo>
                    <a:pt x="33909" y="8650"/>
                  </a:lnTo>
                  <a:lnTo>
                    <a:pt x="33909" y="2464"/>
                  </a:lnTo>
                  <a:close/>
                  <a:moveTo>
                    <a:pt x="35131" y="2464"/>
                  </a:moveTo>
                  <a:lnTo>
                    <a:pt x="35131" y="3474"/>
                  </a:lnTo>
                  <a:cubicBezTo>
                    <a:pt x="35131" y="5091"/>
                    <a:pt x="35108" y="6063"/>
                    <a:pt x="35062" y="6391"/>
                  </a:cubicBezTo>
                  <a:cubicBezTo>
                    <a:pt x="35001" y="6822"/>
                    <a:pt x="34835" y="7103"/>
                    <a:pt x="34564" y="7236"/>
                  </a:cubicBezTo>
                  <a:lnTo>
                    <a:pt x="34564" y="8650"/>
                  </a:lnTo>
                  <a:cubicBezTo>
                    <a:pt x="35170" y="8650"/>
                    <a:pt x="35581" y="8171"/>
                    <a:pt x="35795" y="7214"/>
                  </a:cubicBezTo>
                  <a:cubicBezTo>
                    <a:pt x="35901" y="6742"/>
                    <a:pt x="35954" y="5698"/>
                    <a:pt x="35954" y="4082"/>
                  </a:cubicBezTo>
                  <a:lnTo>
                    <a:pt x="35954" y="3878"/>
                  </a:lnTo>
                  <a:lnTo>
                    <a:pt x="36533" y="3878"/>
                  </a:lnTo>
                  <a:lnTo>
                    <a:pt x="36533" y="8650"/>
                  </a:lnTo>
                  <a:lnTo>
                    <a:pt x="37355" y="8650"/>
                  </a:lnTo>
                  <a:lnTo>
                    <a:pt x="37355" y="2464"/>
                  </a:lnTo>
                  <a:close/>
                  <a:moveTo>
                    <a:pt x="41338" y="2464"/>
                  </a:moveTo>
                  <a:lnTo>
                    <a:pt x="41338" y="8650"/>
                  </a:lnTo>
                  <a:lnTo>
                    <a:pt x="42161" y="8650"/>
                  </a:lnTo>
                  <a:lnTo>
                    <a:pt x="42161" y="6623"/>
                  </a:lnTo>
                  <a:lnTo>
                    <a:pt x="42393" y="6092"/>
                  </a:lnTo>
                  <a:lnTo>
                    <a:pt x="43218" y="8650"/>
                  </a:lnTo>
                  <a:lnTo>
                    <a:pt x="44068" y="8650"/>
                  </a:lnTo>
                  <a:lnTo>
                    <a:pt x="42880" y="4977"/>
                  </a:lnTo>
                  <a:lnTo>
                    <a:pt x="43978" y="2464"/>
                  </a:lnTo>
                  <a:lnTo>
                    <a:pt x="43078" y="2464"/>
                  </a:lnTo>
                  <a:lnTo>
                    <a:pt x="42161" y="4557"/>
                  </a:lnTo>
                  <a:lnTo>
                    <a:pt x="42161" y="2464"/>
                  </a:lnTo>
                  <a:close/>
                  <a:moveTo>
                    <a:pt x="47321" y="2464"/>
                  </a:moveTo>
                  <a:lnTo>
                    <a:pt x="47321" y="8650"/>
                  </a:lnTo>
                  <a:lnTo>
                    <a:pt x="48144" y="8650"/>
                  </a:lnTo>
                  <a:lnTo>
                    <a:pt x="48144" y="6037"/>
                  </a:lnTo>
                  <a:lnTo>
                    <a:pt x="48959" y="6037"/>
                  </a:lnTo>
                  <a:lnTo>
                    <a:pt x="48959" y="8650"/>
                  </a:lnTo>
                  <a:lnTo>
                    <a:pt x="49782" y="8650"/>
                  </a:lnTo>
                  <a:lnTo>
                    <a:pt x="49782" y="2464"/>
                  </a:lnTo>
                  <a:lnTo>
                    <a:pt x="48959" y="2464"/>
                  </a:lnTo>
                  <a:lnTo>
                    <a:pt x="48959" y="4817"/>
                  </a:lnTo>
                  <a:lnTo>
                    <a:pt x="48144" y="4817"/>
                  </a:lnTo>
                  <a:lnTo>
                    <a:pt x="48144" y="2464"/>
                  </a:lnTo>
                  <a:close/>
                  <a:moveTo>
                    <a:pt x="50572" y="2464"/>
                  </a:moveTo>
                  <a:lnTo>
                    <a:pt x="50572" y="8650"/>
                  </a:lnTo>
                  <a:lnTo>
                    <a:pt x="51427" y="8650"/>
                  </a:lnTo>
                  <a:lnTo>
                    <a:pt x="52256" y="5358"/>
                  </a:lnTo>
                  <a:lnTo>
                    <a:pt x="52256" y="8650"/>
                  </a:lnTo>
                  <a:lnTo>
                    <a:pt x="53079" y="8650"/>
                  </a:lnTo>
                  <a:lnTo>
                    <a:pt x="53079" y="2464"/>
                  </a:lnTo>
                  <a:lnTo>
                    <a:pt x="52224" y="2464"/>
                  </a:lnTo>
                  <a:lnTo>
                    <a:pt x="51395" y="5756"/>
                  </a:lnTo>
                  <a:lnTo>
                    <a:pt x="51395" y="2464"/>
                  </a:lnTo>
                  <a:close/>
                  <a:moveTo>
                    <a:pt x="53869" y="2464"/>
                  </a:moveTo>
                  <a:lnTo>
                    <a:pt x="53869" y="8650"/>
                  </a:lnTo>
                  <a:lnTo>
                    <a:pt x="54724" y="8650"/>
                  </a:lnTo>
                  <a:lnTo>
                    <a:pt x="55553" y="5358"/>
                  </a:lnTo>
                  <a:lnTo>
                    <a:pt x="55553" y="8650"/>
                  </a:lnTo>
                  <a:lnTo>
                    <a:pt x="56376" y="8650"/>
                  </a:lnTo>
                  <a:lnTo>
                    <a:pt x="56376" y="2464"/>
                  </a:lnTo>
                  <a:lnTo>
                    <a:pt x="55521" y="2464"/>
                  </a:lnTo>
                  <a:lnTo>
                    <a:pt x="54692" y="5756"/>
                  </a:lnTo>
                  <a:lnTo>
                    <a:pt x="54692" y="2464"/>
                  </a:lnTo>
                  <a:close/>
                  <a:moveTo>
                    <a:pt x="58804" y="2464"/>
                  </a:moveTo>
                  <a:lnTo>
                    <a:pt x="58804" y="8650"/>
                  </a:lnTo>
                  <a:lnTo>
                    <a:pt x="59627" y="8650"/>
                  </a:lnTo>
                  <a:lnTo>
                    <a:pt x="59627" y="2464"/>
                  </a:lnTo>
                  <a:close/>
                  <a:moveTo>
                    <a:pt x="63650" y="2464"/>
                  </a:moveTo>
                  <a:lnTo>
                    <a:pt x="63650" y="8650"/>
                  </a:lnTo>
                  <a:lnTo>
                    <a:pt x="64473" y="8650"/>
                  </a:lnTo>
                  <a:lnTo>
                    <a:pt x="64473" y="6037"/>
                  </a:lnTo>
                  <a:lnTo>
                    <a:pt x="65288" y="6037"/>
                  </a:lnTo>
                  <a:lnTo>
                    <a:pt x="65288" y="8650"/>
                  </a:lnTo>
                  <a:lnTo>
                    <a:pt x="66111" y="8650"/>
                  </a:lnTo>
                  <a:lnTo>
                    <a:pt x="66111" y="2464"/>
                  </a:lnTo>
                  <a:lnTo>
                    <a:pt x="65288" y="2464"/>
                  </a:lnTo>
                  <a:lnTo>
                    <a:pt x="65288" y="4817"/>
                  </a:lnTo>
                  <a:lnTo>
                    <a:pt x="64473" y="4817"/>
                  </a:lnTo>
                  <a:lnTo>
                    <a:pt x="64473" y="2464"/>
                  </a:lnTo>
                  <a:close/>
                  <a:moveTo>
                    <a:pt x="1482" y="2314"/>
                  </a:moveTo>
                  <a:cubicBezTo>
                    <a:pt x="1018" y="2314"/>
                    <a:pt x="655" y="2601"/>
                    <a:pt x="393" y="3173"/>
                  </a:cubicBezTo>
                  <a:cubicBezTo>
                    <a:pt x="131" y="3746"/>
                    <a:pt x="0" y="4542"/>
                    <a:pt x="0" y="5562"/>
                  </a:cubicBezTo>
                  <a:cubicBezTo>
                    <a:pt x="0" y="6582"/>
                    <a:pt x="131" y="7379"/>
                    <a:pt x="393" y="7951"/>
                  </a:cubicBezTo>
                  <a:cubicBezTo>
                    <a:pt x="655" y="8524"/>
                    <a:pt x="1018" y="8810"/>
                    <a:pt x="1482" y="8810"/>
                  </a:cubicBezTo>
                  <a:cubicBezTo>
                    <a:pt x="1615" y="8810"/>
                    <a:pt x="1748" y="8781"/>
                    <a:pt x="1881" y="8724"/>
                  </a:cubicBezTo>
                  <a:cubicBezTo>
                    <a:pt x="2013" y="8667"/>
                    <a:pt x="2144" y="8582"/>
                    <a:pt x="2273" y="8468"/>
                  </a:cubicBezTo>
                  <a:lnTo>
                    <a:pt x="2273" y="6849"/>
                  </a:lnTo>
                  <a:cubicBezTo>
                    <a:pt x="2175" y="7030"/>
                    <a:pt x="2068" y="7166"/>
                    <a:pt x="1952" y="7258"/>
                  </a:cubicBezTo>
                  <a:cubicBezTo>
                    <a:pt x="1836" y="7350"/>
                    <a:pt x="1714" y="7396"/>
                    <a:pt x="1586" y="7396"/>
                  </a:cubicBezTo>
                  <a:cubicBezTo>
                    <a:pt x="1356" y="7396"/>
                    <a:pt x="1177" y="7235"/>
                    <a:pt x="1049" y="6913"/>
                  </a:cubicBezTo>
                  <a:cubicBezTo>
                    <a:pt x="921" y="6590"/>
                    <a:pt x="857" y="6140"/>
                    <a:pt x="857" y="5562"/>
                  </a:cubicBezTo>
                  <a:cubicBezTo>
                    <a:pt x="857" y="4984"/>
                    <a:pt x="921" y="4534"/>
                    <a:pt x="1049" y="4212"/>
                  </a:cubicBezTo>
                  <a:cubicBezTo>
                    <a:pt x="1177" y="3890"/>
                    <a:pt x="1356" y="3728"/>
                    <a:pt x="1586" y="3728"/>
                  </a:cubicBezTo>
                  <a:cubicBezTo>
                    <a:pt x="1707" y="3728"/>
                    <a:pt x="1823" y="3773"/>
                    <a:pt x="1936" y="3861"/>
                  </a:cubicBezTo>
                  <a:cubicBezTo>
                    <a:pt x="2049" y="3949"/>
                    <a:pt x="2161" y="4086"/>
                    <a:pt x="2273" y="4270"/>
                  </a:cubicBezTo>
                  <a:lnTo>
                    <a:pt x="2273" y="2657"/>
                  </a:lnTo>
                  <a:cubicBezTo>
                    <a:pt x="2142" y="2543"/>
                    <a:pt x="2012" y="2457"/>
                    <a:pt x="1881" y="2400"/>
                  </a:cubicBezTo>
                  <a:cubicBezTo>
                    <a:pt x="1750" y="2343"/>
                    <a:pt x="1617" y="2314"/>
                    <a:pt x="1482" y="2314"/>
                  </a:cubicBezTo>
                  <a:close/>
                  <a:moveTo>
                    <a:pt x="8885" y="2314"/>
                  </a:moveTo>
                  <a:cubicBezTo>
                    <a:pt x="8441" y="2314"/>
                    <a:pt x="8092" y="2604"/>
                    <a:pt x="7838" y="3182"/>
                  </a:cubicBezTo>
                  <a:cubicBezTo>
                    <a:pt x="7585" y="3760"/>
                    <a:pt x="7458" y="4553"/>
                    <a:pt x="7458" y="5562"/>
                  </a:cubicBezTo>
                  <a:cubicBezTo>
                    <a:pt x="7458" y="6590"/>
                    <a:pt x="7587" y="7388"/>
                    <a:pt x="7845" y="7957"/>
                  </a:cubicBezTo>
                  <a:cubicBezTo>
                    <a:pt x="8103" y="8526"/>
                    <a:pt x="8465" y="8810"/>
                    <a:pt x="8931" y="8810"/>
                  </a:cubicBezTo>
                  <a:cubicBezTo>
                    <a:pt x="9126" y="8810"/>
                    <a:pt x="9320" y="8765"/>
                    <a:pt x="9515" y="8675"/>
                  </a:cubicBezTo>
                  <a:cubicBezTo>
                    <a:pt x="9709" y="8584"/>
                    <a:pt x="9904" y="8451"/>
                    <a:pt x="10098" y="8274"/>
                  </a:cubicBezTo>
                  <a:lnTo>
                    <a:pt x="10098" y="6750"/>
                  </a:lnTo>
                  <a:cubicBezTo>
                    <a:pt x="9907" y="7000"/>
                    <a:pt x="9720" y="7187"/>
                    <a:pt x="9539" y="7310"/>
                  </a:cubicBezTo>
                  <a:cubicBezTo>
                    <a:pt x="9357" y="7434"/>
                    <a:pt x="9180" y="7495"/>
                    <a:pt x="9007" y="7495"/>
                  </a:cubicBezTo>
                  <a:cubicBezTo>
                    <a:pt x="8792" y="7495"/>
                    <a:pt x="8625" y="7379"/>
                    <a:pt x="8506" y="7147"/>
                  </a:cubicBezTo>
                  <a:cubicBezTo>
                    <a:pt x="8386" y="6915"/>
                    <a:pt x="8317" y="6567"/>
                    <a:pt x="8297" y="6104"/>
                  </a:cubicBezTo>
                  <a:lnTo>
                    <a:pt x="10220" y="6104"/>
                  </a:lnTo>
                  <a:lnTo>
                    <a:pt x="10220" y="5540"/>
                  </a:lnTo>
                  <a:cubicBezTo>
                    <a:pt x="10220" y="4561"/>
                    <a:pt x="10099" y="3778"/>
                    <a:pt x="9856" y="3193"/>
                  </a:cubicBezTo>
                  <a:cubicBezTo>
                    <a:pt x="9613" y="2607"/>
                    <a:pt x="9289" y="2314"/>
                    <a:pt x="8885" y="2314"/>
                  </a:cubicBezTo>
                  <a:close/>
                  <a:moveTo>
                    <a:pt x="15307" y="2314"/>
                  </a:moveTo>
                  <a:cubicBezTo>
                    <a:pt x="15129" y="2314"/>
                    <a:pt x="14952" y="2341"/>
                    <a:pt x="14774" y="2395"/>
                  </a:cubicBezTo>
                  <a:cubicBezTo>
                    <a:pt x="14596" y="2448"/>
                    <a:pt x="14419" y="2526"/>
                    <a:pt x="14243" y="2629"/>
                  </a:cubicBezTo>
                  <a:lnTo>
                    <a:pt x="14243" y="4137"/>
                  </a:lnTo>
                  <a:cubicBezTo>
                    <a:pt x="14374" y="3968"/>
                    <a:pt x="14514" y="3841"/>
                    <a:pt x="14666" y="3756"/>
                  </a:cubicBezTo>
                  <a:cubicBezTo>
                    <a:pt x="14818" y="3671"/>
                    <a:pt x="14982" y="3629"/>
                    <a:pt x="15158" y="3629"/>
                  </a:cubicBezTo>
                  <a:cubicBezTo>
                    <a:pt x="15375" y="3629"/>
                    <a:pt x="15535" y="3702"/>
                    <a:pt x="15638" y="3847"/>
                  </a:cubicBezTo>
                  <a:cubicBezTo>
                    <a:pt x="15741" y="3993"/>
                    <a:pt x="15792" y="4222"/>
                    <a:pt x="15792" y="4535"/>
                  </a:cubicBezTo>
                  <a:lnTo>
                    <a:pt x="15792" y="4690"/>
                  </a:lnTo>
                  <a:lnTo>
                    <a:pt x="15307" y="4690"/>
                  </a:lnTo>
                  <a:cubicBezTo>
                    <a:pt x="14863" y="4690"/>
                    <a:pt x="14537" y="4859"/>
                    <a:pt x="14329" y="5198"/>
                  </a:cubicBezTo>
                  <a:cubicBezTo>
                    <a:pt x="14122" y="5536"/>
                    <a:pt x="14018" y="6069"/>
                    <a:pt x="14018" y="6794"/>
                  </a:cubicBezTo>
                  <a:cubicBezTo>
                    <a:pt x="14018" y="7390"/>
                    <a:pt x="14101" y="7876"/>
                    <a:pt x="14267" y="8249"/>
                  </a:cubicBezTo>
                  <a:cubicBezTo>
                    <a:pt x="14434" y="8623"/>
                    <a:pt x="14650" y="8810"/>
                    <a:pt x="14917" y="8810"/>
                  </a:cubicBezTo>
                  <a:cubicBezTo>
                    <a:pt x="15114" y="8810"/>
                    <a:pt x="15282" y="8724"/>
                    <a:pt x="15420" y="8553"/>
                  </a:cubicBezTo>
                  <a:cubicBezTo>
                    <a:pt x="15558" y="8382"/>
                    <a:pt x="15682" y="8108"/>
                    <a:pt x="15792" y="7733"/>
                  </a:cubicBezTo>
                  <a:lnTo>
                    <a:pt x="15792" y="8650"/>
                  </a:lnTo>
                  <a:lnTo>
                    <a:pt x="16621" y="8650"/>
                  </a:lnTo>
                  <a:lnTo>
                    <a:pt x="16621" y="5120"/>
                  </a:lnTo>
                  <a:cubicBezTo>
                    <a:pt x="16621" y="4130"/>
                    <a:pt x="16518" y="3415"/>
                    <a:pt x="16312" y="2975"/>
                  </a:cubicBezTo>
                  <a:cubicBezTo>
                    <a:pt x="16106" y="2535"/>
                    <a:pt x="15771" y="2314"/>
                    <a:pt x="15307" y="2314"/>
                  </a:cubicBezTo>
                  <a:close/>
                  <a:moveTo>
                    <a:pt x="25594" y="2314"/>
                  </a:moveTo>
                  <a:cubicBezTo>
                    <a:pt x="25150" y="2314"/>
                    <a:pt x="24802" y="2602"/>
                    <a:pt x="24552" y="3176"/>
                  </a:cubicBezTo>
                  <a:cubicBezTo>
                    <a:pt x="24301" y="3751"/>
                    <a:pt x="24176" y="4546"/>
                    <a:pt x="24176" y="5562"/>
                  </a:cubicBezTo>
                  <a:cubicBezTo>
                    <a:pt x="24176" y="6579"/>
                    <a:pt x="24301" y="7374"/>
                    <a:pt x="24552" y="7948"/>
                  </a:cubicBezTo>
                  <a:cubicBezTo>
                    <a:pt x="24802" y="8523"/>
                    <a:pt x="25150" y="8810"/>
                    <a:pt x="25594" y="8810"/>
                  </a:cubicBezTo>
                  <a:cubicBezTo>
                    <a:pt x="26037" y="8810"/>
                    <a:pt x="26382" y="8523"/>
                    <a:pt x="26631" y="7948"/>
                  </a:cubicBezTo>
                  <a:cubicBezTo>
                    <a:pt x="26880" y="7374"/>
                    <a:pt x="27005" y="6579"/>
                    <a:pt x="27005" y="5562"/>
                  </a:cubicBezTo>
                  <a:cubicBezTo>
                    <a:pt x="27005" y="4546"/>
                    <a:pt x="26880" y="3751"/>
                    <a:pt x="26631" y="3176"/>
                  </a:cubicBezTo>
                  <a:cubicBezTo>
                    <a:pt x="26382" y="2602"/>
                    <a:pt x="26037" y="2314"/>
                    <a:pt x="25594" y="2314"/>
                  </a:cubicBezTo>
                  <a:close/>
                  <a:moveTo>
                    <a:pt x="39380" y="2314"/>
                  </a:moveTo>
                  <a:cubicBezTo>
                    <a:pt x="38936" y="2314"/>
                    <a:pt x="38587" y="2604"/>
                    <a:pt x="38333" y="3182"/>
                  </a:cubicBezTo>
                  <a:cubicBezTo>
                    <a:pt x="38080" y="3760"/>
                    <a:pt x="37953" y="4553"/>
                    <a:pt x="37953" y="5562"/>
                  </a:cubicBezTo>
                  <a:cubicBezTo>
                    <a:pt x="37953" y="6590"/>
                    <a:pt x="38082" y="7388"/>
                    <a:pt x="38340" y="7957"/>
                  </a:cubicBezTo>
                  <a:cubicBezTo>
                    <a:pt x="38598" y="8526"/>
                    <a:pt x="38960" y="8810"/>
                    <a:pt x="39426" y="8810"/>
                  </a:cubicBezTo>
                  <a:cubicBezTo>
                    <a:pt x="39621" y="8810"/>
                    <a:pt x="39815" y="8765"/>
                    <a:pt x="40010" y="8675"/>
                  </a:cubicBezTo>
                  <a:cubicBezTo>
                    <a:pt x="40204" y="8584"/>
                    <a:pt x="40399" y="8451"/>
                    <a:pt x="40593" y="8274"/>
                  </a:cubicBezTo>
                  <a:lnTo>
                    <a:pt x="40593" y="6750"/>
                  </a:lnTo>
                  <a:cubicBezTo>
                    <a:pt x="40402" y="7000"/>
                    <a:pt x="40215" y="7187"/>
                    <a:pt x="40034" y="7310"/>
                  </a:cubicBezTo>
                  <a:cubicBezTo>
                    <a:pt x="39852" y="7434"/>
                    <a:pt x="39675" y="7495"/>
                    <a:pt x="39502" y="7495"/>
                  </a:cubicBezTo>
                  <a:cubicBezTo>
                    <a:pt x="39287" y="7495"/>
                    <a:pt x="39120" y="7379"/>
                    <a:pt x="39001" y="7147"/>
                  </a:cubicBezTo>
                  <a:cubicBezTo>
                    <a:pt x="38881" y="6915"/>
                    <a:pt x="38812" y="6567"/>
                    <a:pt x="38792" y="6104"/>
                  </a:cubicBezTo>
                  <a:lnTo>
                    <a:pt x="40715" y="6104"/>
                  </a:lnTo>
                  <a:lnTo>
                    <a:pt x="40715" y="5540"/>
                  </a:lnTo>
                  <a:cubicBezTo>
                    <a:pt x="40715" y="4561"/>
                    <a:pt x="40594" y="3778"/>
                    <a:pt x="40351" y="3193"/>
                  </a:cubicBezTo>
                  <a:cubicBezTo>
                    <a:pt x="40108" y="2607"/>
                    <a:pt x="39784" y="2314"/>
                    <a:pt x="39380" y="2314"/>
                  </a:cubicBezTo>
                  <a:close/>
                  <a:moveTo>
                    <a:pt x="45821" y="2314"/>
                  </a:moveTo>
                  <a:cubicBezTo>
                    <a:pt x="45357" y="2314"/>
                    <a:pt x="44994" y="2601"/>
                    <a:pt x="44732" y="3173"/>
                  </a:cubicBezTo>
                  <a:cubicBezTo>
                    <a:pt x="44470" y="3746"/>
                    <a:pt x="44339" y="4542"/>
                    <a:pt x="44339" y="5562"/>
                  </a:cubicBezTo>
                  <a:cubicBezTo>
                    <a:pt x="44339" y="6582"/>
                    <a:pt x="44470" y="7379"/>
                    <a:pt x="44732" y="7951"/>
                  </a:cubicBezTo>
                  <a:cubicBezTo>
                    <a:pt x="44994" y="8524"/>
                    <a:pt x="45357" y="8810"/>
                    <a:pt x="45821" y="8810"/>
                  </a:cubicBezTo>
                  <a:cubicBezTo>
                    <a:pt x="45954" y="8810"/>
                    <a:pt x="46087" y="8781"/>
                    <a:pt x="46220" y="8724"/>
                  </a:cubicBezTo>
                  <a:cubicBezTo>
                    <a:pt x="46352" y="8667"/>
                    <a:pt x="46483" y="8582"/>
                    <a:pt x="46612" y="8468"/>
                  </a:cubicBezTo>
                  <a:lnTo>
                    <a:pt x="46612" y="6849"/>
                  </a:lnTo>
                  <a:cubicBezTo>
                    <a:pt x="46514" y="7030"/>
                    <a:pt x="46407" y="7166"/>
                    <a:pt x="46291" y="7258"/>
                  </a:cubicBezTo>
                  <a:cubicBezTo>
                    <a:pt x="46175" y="7350"/>
                    <a:pt x="46053" y="7396"/>
                    <a:pt x="45925" y="7396"/>
                  </a:cubicBezTo>
                  <a:cubicBezTo>
                    <a:pt x="45695" y="7396"/>
                    <a:pt x="45516" y="7235"/>
                    <a:pt x="45388" y="6913"/>
                  </a:cubicBezTo>
                  <a:cubicBezTo>
                    <a:pt x="45260" y="6590"/>
                    <a:pt x="45196" y="6140"/>
                    <a:pt x="45196" y="5562"/>
                  </a:cubicBezTo>
                  <a:cubicBezTo>
                    <a:pt x="45196" y="4984"/>
                    <a:pt x="45260" y="4534"/>
                    <a:pt x="45388" y="4212"/>
                  </a:cubicBezTo>
                  <a:cubicBezTo>
                    <a:pt x="45516" y="3890"/>
                    <a:pt x="45695" y="3728"/>
                    <a:pt x="45925" y="3728"/>
                  </a:cubicBezTo>
                  <a:cubicBezTo>
                    <a:pt x="46046" y="3728"/>
                    <a:pt x="46162" y="3773"/>
                    <a:pt x="46275" y="3861"/>
                  </a:cubicBezTo>
                  <a:cubicBezTo>
                    <a:pt x="46388" y="3949"/>
                    <a:pt x="46500" y="4086"/>
                    <a:pt x="46612" y="4270"/>
                  </a:cubicBezTo>
                  <a:lnTo>
                    <a:pt x="46612" y="2657"/>
                  </a:lnTo>
                  <a:cubicBezTo>
                    <a:pt x="46481" y="2543"/>
                    <a:pt x="46351" y="2457"/>
                    <a:pt x="46220" y="2400"/>
                  </a:cubicBezTo>
                  <a:cubicBezTo>
                    <a:pt x="46089" y="2343"/>
                    <a:pt x="45956" y="2314"/>
                    <a:pt x="45821" y="2314"/>
                  </a:cubicBezTo>
                  <a:close/>
                  <a:moveTo>
                    <a:pt x="61642" y="2314"/>
                  </a:moveTo>
                  <a:cubicBezTo>
                    <a:pt x="61198" y="2314"/>
                    <a:pt x="60850" y="2602"/>
                    <a:pt x="60600" y="3176"/>
                  </a:cubicBezTo>
                  <a:cubicBezTo>
                    <a:pt x="60349" y="3751"/>
                    <a:pt x="60224" y="4546"/>
                    <a:pt x="60224" y="5562"/>
                  </a:cubicBezTo>
                  <a:cubicBezTo>
                    <a:pt x="60224" y="6579"/>
                    <a:pt x="60349" y="7374"/>
                    <a:pt x="60600" y="7948"/>
                  </a:cubicBezTo>
                  <a:cubicBezTo>
                    <a:pt x="60850" y="8523"/>
                    <a:pt x="61198" y="8810"/>
                    <a:pt x="61642" y="8810"/>
                  </a:cubicBezTo>
                  <a:cubicBezTo>
                    <a:pt x="62085" y="8810"/>
                    <a:pt x="62430" y="8523"/>
                    <a:pt x="62679" y="7948"/>
                  </a:cubicBezTo>
                  <a:cubicBezTo>
                    <a:pt x="62928" y="7374"/>
                    <a:pt x="63053" y="6579"/>
                    <a:pt x="63053" y="5562"/>
                  </a:cubicBezTo>
                  <a:cubicBezTo>
                    <a:pt x="63053" y="4546"/>
                    <a:pt x="62928" y="3751"/>
                    <a:pt x="62679" y="3176"/>
                  </a:cubicBezTo>
                  <a:cubicBezTo>
                    <a:pt x="62430" y="2602"/>
                    <a:pt x="62085" y="2314"/>
                    <a:pt x="61642" y="2314"/>
                  </a:cubicBezTo>
                  <a:close/>
                  <a:moveTo>
                    <a:pt x="19720" y="66"/>
                  </a:moveTo>
                  <a:cubicBezTo>
                    <a:pt x="19488" y="969"/>
                    <a:pt x="19315" y="1833"/>
                    <a:pt x="19202" y="2660"/>
                  </a:cubicBezTo>
                  <a:cubicBezTo>
                    <a:pt x="19090" y="3486"/>
                    <a:pt x="19033" y="4303"/>
                    <a:pt x="19033" y="5109"/>
                  </a:cubicBezTo>
                  <a:cubicBezTo>
                    <a:pt x="19033" y="5916"/>
                    <a:pt x="19089" y="6729"/>
                    <a:pt x="19201" y="7548"/>
                  </a:cubicBezTo>
                  <a:cubicBezTo>
                    <a:pt x="19313" y="8367"/>
                    <a:pt x="19486" y="9232"/>
                    <a:pt x="19720" y="10141"/>
                  </a:cubicBezTo>
                  <a:lnTo>
                    <a:pt x="20403" y="10141"/>
                  </a:lnTo>
                  <a:cubicBezTo>
                    <a:pt x="20205" y="9265"/>
                    <a:pt x="20058" y="8409"/>
                    <a:pt x="19960" y="7573"/>
                  </a:cubicBezTo>
                  <a:cubicBezTo>
                    <a:pt x="19863" y="6737"/>
                    <a:pt x="19815" y="5912"/>
                    <a:pt x="19815" y="5098"/>
                  </a:cubicBezTo>
                  <a:cubicBezTo>
                    <a:pt x="19815" y="4284"/>
                    <a:pt x="19864" y="3461"/>
                    <a:pt x="19962" y="2627"/>
                  </a:cubicBezTo>
                  <a:cubicBezTo>
                    <a:pt x="20060" y="1793"/>
                    <a:pt x="20207" y="939"/>
                    <a:pt x="20403" y="66"/>
                  </a:cubicBezTo>
                  <a:close/>
                  <a:moveTo>
                    <a:pt x="66883" y="66"/>
                  </a:moveTo>
                  <a:cubicBezTo>
                    <a:pt x="67079" y="939"/>
                    <a:pt x="67226" y="1793"/>
                    <a:pt x="67324" y="2627"/>
                  </a:cubicBezTo>
                  <a:cubicBezTo>
                    <a:pt x="67422" y="3461"/>
                    <a:pt x="67471" y="4284"/>
                    <a:pt x="67471" y="5098"/>
                  </a:cubicBezTo>
                  <a:cubicBezTo>
                    <a:pt x="67471" y="5912"/>
                    <a:pt x="67422" y="6737"/>
                    <a:pt x="67324" y="7573"/>
                  </a:cubicBezTo>
                  <a:cubicBezTo>
                    <a:pt x="67226" y="8409"/>
                    <a:pt x="67079" y="9265"/>
                    <a:pt x="66883" y="10141"/>
                  </a:cubicBezTo>
                  <a:lnTo>
                    <a:pt x="67565" y="10141"/>
                  </a:lnTo>
                  <a:cubicBezTo>
                    <a:pt x="67800" y="9232"/>
                    <a:pt x="67973" y="8367"/>
                    <a:pt x="68084" y="7548"/>
                  </a:cubicBezTo>
                  <a:cubicBezTo>
                    <a:pt x="68196" y="6729"/>
                    <a:pt x="68252" y="5916"/>
                    <a:pt x="68252" y="5109"/>
                  </a:cubicBezTo>
                  <a:cubicBezTo>
                    <a:pt x="68252" y="4303"/>
                    <a:pt x="68196" y="3486"/>
                    <a:pt x="68083" y="2660"/>
                  </a:cubicBezTo>
                  <a:cubicBezTo>
                    <a:pt x="67971" y="1833"/>
                    <a:pt x="67798" y="969"/>
                    <a:pt x="67565" y="66"/>
                  </a:cubicBezTo>
                  <a:close/>
                  <a:moveTo>
                    <a:pt x="4510" y="55"/>
                  </a:moveTo>
                  <a:lnTo>
                    <a:pt x="4510" y="2718"/>
                  </a:lnTo>
                  <a:cubicBezTo>
                    <a:pt x="4348" y="2449"/>
                    <a:pt x="4156" y="2314"/>
                    <a:pt x="3933" y="2314"/>
                  </a:cubicBezTo>
                  <a:cubicBezTo>
                    <a:pt x="3616" y="2314"/>
                    <a:pt x="3356" y="2617"/>
                    <a:pt x="3152" y="3223"/>
                  </a:cubicBezTo>
                  <a:cubicBezTo>
                    <a:pt x="2948" y="3829"/>
                    <a:pt x="2847" y="4609"/>
                    <a:pt x="2847" y="5562"/>
                  </a:cubicBezTo>
                  <a:cubicBezTo>
                    <a:pt x="2847" y="6516"/>
                    <a:pt x="2948" y="7296"/>
                    <a:pt x="3152" y="7901"/>
                  </a:cubicBezTo>
                  <a:cubicBezTo>
                    <a:pt x="3356" y="8507"/>
                    <a:pt x="3616" y="8810"/>
                    <a:pt x="3933" y="8810"/>
                  </a:cubicBezTo>
                  <a:cubicBezTo>
                    <a:pt x="4156" y="8810"/>
                    <a:pt x="4348" y="8676"/>
                    <a:pt x="4510" y="8407"/>
                  </a:cubicBezTo>
                  <a:lnTo>
                    <a:pt x="4510" y="11003"/>
                  </a:lnTo>
                  <a:lnTo>
                    <a:pt x="5333" y="11003"/>
                  </a:lnTo>
                  <a:lnTo>
                    <a:pt x="5333" y="8407"/>
                  </a:lnTo>
                  <a:cubicBezTo>
                    <a:pt x="5495" y="8676"/>
                    <a:pt x="5687" y="8810"/>
                    <a:pt x="5909" y="8810"/>
                  </a:cubicBezTo>
                  <a:cubicBezTo>
                    <a:pt x="6227" y="8810"/>
                    <a:pt x="6487" y="8507"/>
                    <a:pt x="6691" y="7901"/>
                  </a:cubicBezTo>
                  <a:cubicBezTo>
                    <a:pt x="6894" y="7296"/>
                    <a:pt x="6996" y="6516"/>
                    <a:pt x="6996" y="5562"/>
                  </a:cubicBezTo>
                  <a:cubicBezTo>
                    <a:pt x="6996" y="4609"/>
                    <a:pt x="6894" y="3829"/>
                    <a:pt x="6691" y="3223"/>
                  </a:cubicBezTo>
                  <a:cubicBezTo>
                    <a:pt x="6487" y="2617"/>
                    <a:pt x="6227" y="2314"/>
                    <a:pt x="5909" y="2314"/>
                  </a:cubicBezTo>
                  <a:cubicBezTo>
                    <a:pt x="5687" y="2314"/>
                    <a:pt x="5495" y="2449"/>
                    <a:pt x="5333" y="2718"/>
                  </a:cubicBezTo>
                  <a:lnTo>
                    <a:pt x="5333" y="55"/>
                  </a:lnTo>
                  <a:close/>
                  <a:moveTo>
                    <a:pt x="12518" y="2314"/>
                  </a:moveTo>
                  <a:cubicBezTo>
                    <a:pt x="12339" y="2314"/>
                    <a:pt x="12180" y="2400"/>
                    <a:pt x="12043" y="2571"/>
                  </a:cubicBezTo>
                  <a:cubicBezTo>
                    <a:pt x="11905" y="2743"/>
                    <a:pt x="11779" y="3009"/>
                    <a:pt x="11666" y="3369"/>
                  </a:cubicBezTo>
                  <a:lnTo>
                    <a:pt x="11666" y="2464"/>
                  </a:lnTo>
                  <a:lnTo>
                    <a:pt x="10843" y="2464"/>
                  </a:lnTo>
                  <a:lnTo>
                    <a:pt x="10843" y="11003"/>
                  </a:lnTo>
                  <a:lnTo>
                    <a:pt x="11666" y="11003"/>
                  </a:lnTo>
                  <a:lnTo>
                    <a:pt x="11666" y="7755"/>
                  </a:lnTo>
                  <a:cubicBezTo>
                    <a:pt x="11779" y="8116"/>
                    <a:pt x="11905" y="8382"/>
                    <a:pt x="12043" y="8553"/>
                  </a:cubicBezTo>
                  <a:cubicBezTo>
                    <a:pt x="12180" y="8724"/>
                    <a:pt x="12339" y="8810"/>
                    <a:pt x="12518" y="8810"/>
                  </a:cubicBezTo>
                  <a:cubicBezTo>
                    <a:pt x="12835" y="8810"/>
                    <a:pt x="13096" y="8507"/>
                    <a:pt x="13299" y="7901"/>
                  </a:cubicBezTo>
                  <a:cubicBezTo>
                    <a:pt x="13503" y="7296"/>
                    <a:pt x="13605" y="6516"/>
                    <a:pt x="13605" y="5562"/>
                  </a:cubicBezTo>
                  <a:cubicBezTo>
                    <a:pt x="13605" y="4609"/>
                    <a:pt x="13503" y="3829"/>
                    <a:pt x="13299" y="3223"/>
                  </a:cubicBezTo>
                  <a:cubicBezTo>
                    <a:pt x="13096" y="2617"/>
                    <a:pt x="12835" y="2314"/>
                    <a:pt x="12518" y="23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>
              <a:off x="1287250" y="829525"/>
              <a:ext cx="176500" cy="25"/>
            </a:xfrm>
            <a:custGeom>
              <a:avLst/>
              <a:gdLst/>
              <a:ahLst/>
              <a:cxnLst/>
              <a:rect l="0" t="0" r="0" b="0"/>
              <a:pathLst>
                <a:path w="7060" h="1" fill="none" extrusionOk="0">
                  <a:moveTo>
                    <a:pt x="0" y="0"/>
                  </a:moveTo>
                  <a:lnTo>
                    <a:pt x="7059" y="0"/>
                  </a:lnTo>
                </a:path>
              </a:pathLst>
            </a:custGeom>
            <a:noFill/>
            <a:ln w="137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>
              <a:off x="978425" y="810675"/>
              <a:ext cx="95125" cy="25"/>
            </a:xfrm>
            <a:custGeom>
              <a:avLst/>
              <a:gdLst/>
              <a:ahLst/>
              <a:cxnLst/>
              <a:rect l="0" t="0" r="0" b="0"/>
              <a:pathLst>
                <a:path w="3805" h="1" fill="none" extrusionOk="0">
                  <a:moveTo>
                    <a:pt x="0" y="0"/>
                  </a:moveTo>
                  <a:lnTo>
                    <a:pt x="3804" y="0"/>
                  </a:lnTo>
                </a:path>
              </a:pathLst>
            </a:custGeom>
            <a:noFill/>
            <a:ln w="137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>
              <a:off x="-41527" y="131475"/>
              <a:ext cx="1444625" cy="219425"/>
            </a:xfrm>
            <a:custGeom>
              <a:avLst/>
              <a:gdLst/>
              <a:ahLst/>
              <a:cxnLst/>
              <a:rect l="0" t="0" r="0" b="0"/>
              <a:pathLst>
                <a:path w="57785" h="8777" extrusionOk="0">
                  <a:moveTo>
                    <a:pt x="36386" y="1370"/>
                  </a:moveTo>
                  <a:cubicBezTo>
                    <a:pt x="36481" y="1370"/>
                    <a:pt x="36553" y="1416"/>
                    <a:pt x="36602" y="1508"/>
                  </a:cubicBezTo>
                  <a:cubicBezTo>
                    <a:pt x="36651" y="1600"/>
                    <a:pt x="36675" y="1738"/>
                    <a:pt x="36675" y="1922"/>
                  </a:cubicBezTo>
                  <a:cubicBezTo>
                    <a:pt x="36675" y="2107"/>
                    <a:pt x="36651" y="2246"/>
                    <a:pt x="36602" y="2340"/>
                  </a:cubicBezTo>
                  <a:cubicBezTo>
                    <a:pt x="36553" y="2433"/>
                    <a:pt x="36481" y="2480"/>
                    <a:pt x="36386" y="2480"/>
                  </a:cubicBezTo>
                  <a:lnTo>
                    <a:pt x="35997" y="2480"/>
                  </a:lnTo>
                  <a:lnTo>
                    <a:pt x="35997" y="1370"/>
                  </a:lnTo>
                  <a:close/>
                  <a:moveTo>
                    <a:pt x="50540" y="1370"/>
                  </a:moveTo>
                  <a:cubicBezTo>
                    <a:pt x="50635" y="1370"/>
                    <a:pt x="50707" y="1416"/>
                    <a:pt x="50756" y="1508"/>
                  </a:cubicBezTo>
                  <a:cubicBezTo>
                    <a:pt x="50805" y="1600"/>
                    <a:pt x="50829" y="1738"/>
                    <a:pt x="50829" y="1922"/>
                  </a:cubicBezTo>
                  <a:cubicBezTo>
                    <a:pt x="50829" y="2107"/>
                    <a:pt x="50805" y="2246"/>
                    <a:pt x="50756" y="2340"/>
                  </a:cubicBezTo>
                  <a:cubicBezTo>
                    <a:pt x="50707" y="2433"/>
                    <a:pt x="50635" y="2480"/>
                    <a:pt x="50540" y="2480"/>
                  </a:cubicBezTo>
                  <a:lnTo>
                    <a:pt x="50151" y="2480"/>
                  </a:lnTo>
                  <a:lnTo>
                    <a:pt x="50151" y="1370"/>
                  </a:lnTo>
                  <a:close/>
                  <a:moveTo>
                    <a:pt x="18201" y="1315"/>
                  </a:moveTo>
                  <a:cubicBezTo>
                    <a:pt x="18348" y="1315"/>
                    <a:pt x="18467" y="1430"/>
                    <a:pt x="18558" y="1660"/>
                  </a:cubicBezTo>
                  <a:cubicBezTo>
                    <a:pt x="18649" y="1890"/>
                    <a:pt x="18695" y="2193"/>
                    <a:pt x="18695" y="2569"/>
                  </a:cubicBezTo>
                  <a:lnTo>
                    <a:pt x="17627" y="2569"/>
                  </a:lnTo>
                  <a:cubicBezTo>
                    <a:pt x="17651" y="2164"/>
                    <a:pt x="17713" y="1853"/>
                    <a:pt x="17813" y="1638"/>
                  </a:cubicBezTo>
                  <a:cubicBezTo>
                    <a:pt x="17912" y="1423"/>
                    <a:pt x="18042" y="1315"/>
                    <a:pt x="18201" y="1315"/>
                  </a:cubicBezTo>
                  <a:close/>
                  <a:moveTo>
                    <a:pt x="42755" y="1436"/>
                  </a:moveTo>
                  <a:cubicBezTo>
                    <a:pt x="42931" y="1436"/>
                    <a:pt x="43066" y="1591"/>
                    <a:pt x="43158" y="1900"/>
                  </a:cubicBezTo>
                  <a:cubicBezTo>
                    <a:pt x="43251" y="2210"/>
                    <a:pt x="43297" y="2659"/>
                    <a:pt x="43297" y="3248"/>
                  </a:cubicBezTo>
                  <a:cubicBezTo>
                    <a:pt x="43297" y="3837"/>
                    <a:pt x="43251" y="4286"/>
                    <a:pt x="43158" y="4596"/>
                  </a:cubicBezTo>
                  <a:cubicBezTo>
                    <a:pt x="43066" y="4905"/>
                    <a:pt x="42931" y="5060"/>
                    <a:pt x="42755" y="5060"/>
                  </a:cubicBezTo>
                  <a:cubicBezTo>
                    <a:pt x="42579" y="5060"/>
                    <a:pt x="42444" y="4904"/>
                    <a:pt x="42350" y="4593"/>
                  </a:cubicBezTo>
                  <a:cubicBezTo>
                    <a:pt x="42255" y="4282"/>
                    <a:pt x="42208" y="3834"/>
                    <a:pt x="42208" y="3248"/>
                  </a:cubicBezTo>
                  <a:cubicBezTo>
                    <a:pt x="42208" y="2663"/>
                    <a:pt x="42255" y="2214"/>
                    <a:pt x="42350" y="1903"/>
                  </a:cubicBezTo>
                  <a:cubicBezTo>
                    <a:pt x="42444" y="1592"/>
                    <a:pt x="42579" y="1436"/>
                    <a:pt x="42755" y="1436"/>
                  </a:cubicBezTo>
                  <a:close/>
                  <a:moveTo>
                    <a:pt x="4419" y="1414"/>
                  </a:moveTo>
                  <a:cubicBezTo>
                    <a:pt x="4599" y="1414"/>
                    <a:pt x="4736" y="1572"/>
                    <a:pt x="4831" y="1887"/>
                  </a:cubicBezTo>
                  <a:cubicBezTo>
                    <a:pt x="4926" y="2201"/>
                    <a:pt x="4973" y="2655"/>
                    <a:pt x="4973" y="3248"/>
                  </a:cubicBezTo>
                  <a:cubicBezTo>
                    <a:pt x="4973" y="3841"/>
                    <a:pt x="4926" y="4295"/>
                    <a:pt x="4831" y="4610"/>
                  </a:cubicBezTo>
                  <a:cubicBezTo>
                    <a:pt x="4736" y="4924"/>
                    <a:pt x="4599" y="5082"/>
                    <a:pt x="4419" y="5082"/>
                  </a:cubicBezTo>
                  <a:cubicBezTo>
                    <a:pt x="4237" y="5082"/>
                    <a:pt x="4098" y="4924"/>
                    <a:pt x="4002" y="4610"/>
                  </a:cubicBezTo>
                  <a:cubicBezTo>
                    <a:pt x="3907" y="4295"/>
                    <a:pt x="3859" y="3841"/>
                    <a:pt x="3859" y="3248"/>
                  </a:cubicBezTo>
                  <a:cubicBezTo>
                    <a:pt x="3859" y="2655"/>
                    <a:pt x="3907" y="2201"/>
                    <a:pt x="4002" y="1887"/>
                  </a:cubicBezTo>
                  <a:cubicBezTo>
                    <a:pt x="4098" y="1572"/>
                    <a:pt x="4237" y="1414"/>
                    <a:pt x="4419" y="1414"/>
                  </a:cubicBezTo>
                  <a:close/>
                  <a:moveTo>
                    <a:pt x="27371" y="1414"/>
                  </a:moveTo>
                  <a:cubicBezTo>
                    <a:pt x="27551" y="1414"/>
                    <a:pt x="27688" y="1572"/>
                    <a:pt x="27783" y="1887"/>
                  </a:cubicBezTo>
                  <a:cubicBezTo>
                    <a:pt x="27878" y="2201"/>
                    <a:pt x="27925" y="2655"/>
                    <a:pt x="27925" y="3248"/>
                  </a:cubicBezTo>
                  <a:cubicBezTo>
                    <a:pt x="27925" y="3841"/>
                    <a:pt x="27878" y="4295"/>
                    <a:pt x="27783" y="4610"/>
                  </a:cubicBezTo>
                  <a:cubicBezTo>
                    <a:pt x="27688" y="4924"/>
                    <a:pt x="27551" y="5082"/>
                    <a:pt x="27371" y="5082"/>
                  </a:cubicBezTo>
                  <a:cubicBezTo>
                    <a:pt x="27189" y="5082"/>
                    <a:pt x="27050" y="4924"/>
                    <a:pt x="26954" y="4610"/>
                  </a:cubicBezTo>
                  <a:cubicBezTo>
                    <a:pt x="26859" y="4295"/>
                    <a:pt x="26811" y="3841"/>
                    <a:pt x="26811" y="3248"/>
                  </a:cubicBezTo>
                  <a:cubicBezTo>
                    <a:pt x="26811" y="2655"/>
                    <a:pt x="26859" y="2201"/>
                    <a:pt x="26954" y="1887"/>
                  </a:cubicBezTo>
                  <a:cubicBezTo>
                    <a:pt x="27050" y="1572"/>
                    <a:pt x="27189" y="1414"/>
                    <a:pt x="27371" y="1414"/>
                  </a:cubicBezTo>
                  <a:close/>
                  <a:moveTo>
                    <a:pt x="39377" y="1414"/>
                  </a:moveTo>
                  <a:cubicBezTo>
                    <a:pt x="39557" y="1414"/>
                    <a:pt x="39694" y="1572"/>
                    <a:pt x="39789" y="1887"/>
                  </a:cubicBezTo>
                  <a:cubicBezTo>
                    <a:pt x="39884" y="2201"/>
                    <a:pt x="39931" y="2655"/>
                    <a:pt x="39931" y="3248"/>
                  </a:cubicBezTo>
                  <a:cubicBezTo>
                    <a:pt x="39931" y="3841"/>
                    <a:pt x="39884" y="4295"/>
                    <a:pt x="39789" y="4610"/>
                  </a:cubicBezTo>
                  <a:cubicBezTo>
                    <a:pt x="39694" y="4924"/>
                    <a:pt x="39557" y="5082"/>
                    <a:pt x="39377" y="5082"/>
                  </a:cubicBezTo>
                  <a:cubicBezTo>
                    <a:pt x="39195" y="5082"/>
                    <a:pt x="39056" y="4924"/>
                    <a:pt x="38960" y="4610"/>
                  </a:cubicBezTo>
                  <a:cubicBezTo>
                    <a:pt x="38865" y="4295"/>
                    <a:pt x="38817" y="3841"/>
                    <a:pt x="38817" y="3248"/>
                  </a:cubicBezTo>
                  <a:cubicBezTo>
                    <a:pt x="38817" y="2655"/>
                    <a:pt x="38865" y="2201"/>
                    <a:pt x="38960" y="1887"/>
                  </a:cubicBezTo>
                  <a:cubicBezTo>
                    <a:pt x="39056" y="1572"/>
                    <a:pt x="39195" y="1414"/>
                    <a:pt x="39377" y="1414"/>
                  </a:cubicBezTo>
                  <a:close/>
                  <a:moveTo>
                    <a:pt x="47313" y="1414"/>
                  </a:moveTo>
                  <a:cubicBezTo>
                    <a:pt x="47493" y="1414"/>
                    <a:pt x="47630" y="1572"/>
                    <a:pt x="47725" y="1887"/>
                  </a:cubicBezTo>
                  <a:cubicBezTo>
                    <a:pt x="47820" y="2201"/>
                    <a:pt x="47867" y="2655"/>
                    <a:pt x="47867" y="3248"/>
                  </a:cubicBezTo>
                  <a:cubicBezTo>
                    <a:pt x="47867" y="3841"/>
                    <a:pt x="47820" y="4295"/>
                    <a:pt x="47725" y="4610"/>
                  </a:cubicBezTo>
                  <a:cubicBezTo>
                    <a:pt x="47630" y="4924"/>
                    <a:pt x="47493" y="5082"/>
                    <a:pt x="47313" y="5082"/>
                  </a:cubicBezTo>
                  <a:cubicBezTo>
                    <a:pt x="47131" y="5082"/>
                    <a:pt x="46992" y="4924"/>
                    <a:pt x="46896" y="4610"/>
                  </a:cubicBezTo>
                  <a:cubicBezTo>
                    <a:pt x="46801" y="4295"/>
                    <a:pt x="46753" y="3841"/>
                    <a:pt x="46753" y="3248"/>
                  </a:cubicBezTo>
                  <a:cubicBezTo>
                    <a:pt x="46753" y="2655"/>
                    <a:pt x="46801" y="2201"/>
                    <a:pt x="46896" y="1887"/>
                  </a:cubicBezTo>
                  <a:cubicBezTo>
                    <a:pt x="46992" y="1572"/>
                    <a:pt x="47131" y="1414"/>
                    <a:pt x="47313" y="1414"/>
                  </a:cubicBezTo>
                  <a:close/>
                  <a:moveTo>
                    <a:pt x="36413" y="3718"/>
                  </a:moveTo>
                  <a:cubicBezTo>
                    <a:pt x="36534" y="3718"/>
                    <a:pt x="36625" y="3775"/>
                    <a:pt x="36687" y="3889"/>
                  </a:cubicBezTo>
                  <a:cubicBezTo>
                    <a:pt x="36748" y="4003"/>
                    <a:pt x="36779" y="4174"/>
                    <a:pt x="36779" y="4402"/>
                  </a:cubicBezTo>
                  <a:cubicBezTo>
                    <a:pt x="36779" y="4634"/>
                    <a:pt x="36748" y="4808"/>
                    <a:pt x="36687" y="4924"/>
                  </a:cubicBezTo>
                  <a:cubicBezTo>
                    <a:pt x="36625" y="5040"/>
                    <a:pt x="36534" y="5098"/>
                    <a:pt x="36413" y="5098"/>
                  </a:cubicBezTo>
                  <a:lnTo>
                    <a:pt x="35997" y="5098"/>
                  </a:lnTo>
                  <a:lnTo>
                    <a:pt x="35997" y="3718"/>
                  </a:lnTo>
                  <a:close/>
                  <a:moveTo>
                    <a:pt x="50567" y="3718"/>
                  </a:moveTo>
                  <a:cubicBezTo>
                    <a:pt x="50688" y="3718"/>
                    <a:pt x="50779" y="3775"/>
                    <a:pt x="50841" y="3889"/>
                  </a:cubicBezTo>
                  <a:cubicBezTo>
                    <a:pt x="50902" y="4003"/>
                    <a:pt x="50933" y="4174"/>
                    <a:pt x="50933" y="4402"/>
                  </a:cubicBezTo>
                  <a:cubicBezTo>
                    <a:pt x="50933" y="4634"/>
                    <a:pt x="50902" y="4808"/>
                    <a:pt x="50841" y="4924"/>
                  </a:cubicBezTo>
                  <a:cubicBezTo>
                    <a:pt x="50779" y="5040"/>
                    <a:pt x="50688" y="5098"/>
                    <a:pt x="50567" y="5098"/>
                  </a:cubicBezTo>
                  <a:lnTo>
                    <a:pt x="50151" y="5098"/>
                  </a:lnTo>
                  <a:lnTo>
                    <a:pt x="50151" y="3718"/>
                  </a:lnTo>
                  <a:close/>
                  <a:moveTo>
                    <a:pt x="53888" y="3552"/>
                  </a:moveTo>
                  <a:lnTo>
                    <a:pt x="53888" y="3778"/>
                  </a:lnTo>
                  <a:cubicBezTo>
                    <a:pt x="53888" y="4180"/>
                    <a:pt x="53835" y="4514"/>
                    <a:pt x="53729" y="4781"/>
                  </a:cubicBezTo>
                  <a:cubicBezTo>
                    <a:pt x="53623" y="5048"/>
                    <a:pt x="53493" y="5181"/>
                    <a:pt x="53338" y="5181"/>
                  </a:cubicBezTo>
                  <a:cubicBezTo>
                    <a:pt x="53214" y="5181"/>
                    <a:pt x="53117" y="5110"/>
                    <a:pt x="53048" y="4969"/>
                  </a:cubicBezTo>
                  <a:cubicBezTo>
                    <a:pt x="52978" y="4827"/>
                    <a:pt x="52943" y="4631"/>
                    <a:pt x="52943" y="4380"/>
                  </a:cubicBezTo>
                  <a:cubicBezTo>
                    <a:pt x="52943" y="4108"/>
                    <a:pt x="52986" y="3902"/>
                    <a:pt x="53073" y="3762"/>
                  </a:cubicBezTo>
                  <a:cubicBezTo>
                    <a:pt x="53160" y="3622"/>
                    <a:pt x="53289" y="3552"/>
                    <a:pt x="53460" y="3552"/>
                  </a:cubicBezTo>
                  <a:close/>
                  <a:moveTo>
                    <a:pt x="1" y="150"/>
                  </a:moveTo>
                  <a:lnTo>
                    <a:pt x="1" y="6336"/>
                  </a:lnTo>
                  <a:lnTo>
                    <a:pt x="823" y="6336"/>
                  </a:lnTo>
                  <a:lnTo>
                    <a:pt x="823" y="4309"/>
                  </a:lnTo>
                  <a:lnTo>
                    <a:pt x="1055" y="3778"/>
                  </a:lnTo>
                  <a:lnTo>
                    <a:pt x="1880" y="6336"/>
                  </a:lnTo>
                  <a:lnTo>
                    <a:pt x="2730" y="6336"/>
                  </a:lnTo>
                  <a:lnTo>
                    <a:pt x="1543" y="2663"/>
                  </a:lnTo>
                  <a:lnTo>
                    <a:pt x="2641" y="150"/>
                  </a:lnTo>
                  <a:lnTo>
                    <a:pt x="1740" y="150"/>
                  </a:lnTo>
                  <a:lnTo>
                    <a:pt x="823" y="2243"/>
                  </a:lnTo>
                  <a:lnTo>
                    <a:pt x="823" y="150"/>
                  </a:lnTo>
                  <a:close/>
                  <a:moveTo>
                    <a:pt x="6428" y="150"/>
                  </a:moveTo>
                  <a:lnTo>
                    <a:pt x="6428" y="6336"/>
                  </a:lnTo>
                  <a:lnTo>
                    <a:pt x="7250" y="6336"/>
                  </a:lnTo>
                  <a:lnTo>
                    <a:pt x="7250" y="2828"/>
                  </a:lnTo>
                  <a:lnTo>
                    <a:pt x="7687" y="5148"/>
                  </a:lnTo>
                  <a:lnTo>
                    <a:pt x="8227" y="5148"/>
                  </a:lnTo>
                  <a:lnTo>
                    <a:pt x="8661" y="2828"/>
                  </a:lnTo>
                  <a:lnTo>
                    <a:pt x="8661" y="6336"/>
                  </a:lnTo>
                  <a:lnTo>
                    <a:pt x="9481" y="6336"/>
                  </a:lnTo>
                  <a:lnTo>
                    <a:pt x="9481" y="150"/>
                  </a:lnTo>
                  <a:lnTo>
                    <a:pt x="8532" y="150"/>
                  </a:lnTo>
                  <a:lnTo>
                    <a:pt x="7953" y="3243"/>
                  </a:lnTo>
                  <a:lnTo>
                    <a:pt x="7374" y="150"/>
                  </a:lnTo>
                  <a:close/>
                  <a:moveTo>
                    <a:pt x="10274" y="150"/>
                  </a:moveTo>
                  <a:lnTo>
                    <a:pt x="10274" y="6336"/>
                  </a:lnTo>
                  <a:lnTo>
                    <a:pt x="11096" y="6336"/>
                  </a:lnTo>
                  <a:lnTo>
                    <a:pt x="11096" y="1563"/>
                  </a:lnTo>
                  <a:lnTo>
                    <a:pt x="11912" y="1563"/>
                  </a:lnTo>
                  <a:lnTo>
                    <a:pt x="11912" y="6336"/>
                  </a:lnTo>
                  <a:lnTo>
                    <a:pt x="12735" y="6336"/>
                  </a:lnTo>
                  <a:lnTo>
                    <a:pt x="12735" y="150"/>
                  </a:lnTo>
                  <a:close/>
                  <a:moveTo>
                    <a:pt x="13957" y="150"/>
                  </a:moveTo>
                  <a:lnTo>
                    <a:pt x="13957" y="1160"/>
                  </a:lnTo>
                  <a:cubicBezTo>
                    <a:pt x="13957" y="2777"/>
                    <a:pt x="13934" y="3749"/>
                    <a:pt x="13888" y="4077"/>
                  </a:cubicBezTo>
                  <a:cubicBezTo>
                    <a:pt x="13826" y="4507"/>
                    <a:pt x="13660" y="4789"/>
                    <a:pt x="13389" y="4922"/>
                  </a:cubicBezTo>
                  <a:lnTo>
                    <a:pt x="13389" y="6336"/>
                  </a:lnTo>
                  <a:cubicBezTo>
                    <a:pt x="13996" y="6336"/>
                    <a:pt x="14406" y="5857"/>
                    <a:pt x="14621" y="4900"/>
                  </a:cubicBezTo>
                  <a:cubicBezTo>
                    <a:pt x="14726" y="4428"/>
                    <a:pt x="14779" y="3384"/>
                    <a:pt x="14779" y="1768"/>
                  </a:cubicBezTo>
                  <a:lnTo>
                    <a:pt x="14779" y="1563"/>
                  </a:lnTo>
                  <a:lnTo>
                    <a:pt x="15358" y="1563"/>
                  </a:lnTo>
                  <a:lnTo>
                    <a:pt x="15358" y="6336"/>
                  </a:lnTo>
                  <a:lnTo>
                    <a:pt x="16181" y="6336"/>
                  </a:lnTo>
                  <a:lnTo>
                    <a:pt x="16181" y="150"/>
                  </a:lnTo>
                  <a:close/>
                  <a:moveTo>
                    <a:pt x="20164" y="150"/>
                  </a:moveTo>
                  <a:lnTo>
                    <a:pt x="20164" y="6336"/>
                  </a:lnTo>
                  <a:lnTo>
                    <a:pt x="20986" y="6336"/>
                  </a:lnTo>
                  <a:lnTo>
                    <a:pt x="20986" y="4309"/>
                  </a:lnTo>
                  <a:lnTo>
                    <a:pt x="21218" y="3778"/>
                  </a:lnTo>
                  <a:lnTo>
                    <a:pt x="22043" y="6336"/>
                  </a:lnTo>
                  <a:lnTo>
                    <a:pt x="22893" y="6336"/>
                  </a:lnTo>
                  <a:lnTo>
                    <a:pt x="21706" y="2663"/>
                  </a:lnTo>
                  <a:lnTo>
                    <a:pt x="22804" y="150"/>
                  </a:lnTo>
                  <a:lnTo>
                    <a:pt x="21903" y="150"/>
                  </a:lnTo>
                  <a:lnTo>
                    <a:pt x="20986" y="2243"/>
                  </a:lnTo>
                  <a:lnTo>
                    <a:pt x="20986" y="150"/>
                  </a:lnTo>
                  <a:close/>
                  <a:moveTo>
                    <a:pt x="32071" y="150"/>
                  </a:moveTo>
                  <a:lnTo>
                    <a:pt x="32071" y="1370"/>
                  </a:lnTo>
                  <a:lnTo>
                    <a:pt x="33006" y="1370"/>
                  </a:lnTo>
                  <a:lnTo>
                    <a:pt x="33006" y="6336"/>
                  </a:lnTo>
                  <a:lnTo>
                    <a:pt x="33826" y="6336"/>
                  </a:lnTo>
                  <a:lnTo>
                    <a:pt x="33826" y="1370"/>
                  </a:lnTo>
                  <a:lnTo>
                    <a:pt x="34759" y="1370"/>
                  </a:lnTo>
                  <a:lnTo>
                    <a:pt x="34759" y="150"/>
                  </a:lnTo>
                  <a:close/>
                  <a:moveTo>
                    <a:pt x="35175" y="150"/>
                  </a:moveTo>
                  <a:lnTo>
                    <a:pt x="35175" y="6336"/>
                  </a:lnTo>
                  <a:lnTo>
                    <a:pt x="36466" y="6336"/>
                  </a:lnTo>
                  <a:cubicBezTo>
                    <a:pt x="36831" y="6336"/>
                    <a:pt x="37103" y="6189"/>
                    <a:pt x="37282" y="5897"/>
                  </a:cubicBezTo>
                  <a:cubicBezTo>
                    <a:pt x="37461" y="5604"/>
                    <a:pt x="37551" y="5159"/>
                    <a:pt x="37551" y="4563"/>
                  </a:cubicBezTo>
                  <a:cubicBezTo>
                    <a:pt x="37551" y="4172"/>
                    <a:pt x="37509" y="3844"/>
                    <a:pt x="37425" y="3577"/>
                  </a:cubicBezTo>
                  <a:cubicBezTo>
                    <a:pt x="37342" y="3310"/>
                    <a:pt x="37224" y="3127"/>
                    <a:pt x="37073" y="3027"/>
                  </a:cubicBezTo>
                  <a:cubicBezTo>
                    <a:pt x="37191" y="2924"/>
                    <a:pt x="37281" y="2767"/>
                    <a:pt x="37344" y="2555"/>
                  </a:cubicBezTo>
                  <a:cubicBezTo>
                    <a:pt x="37407" y="2343"/>
                    <a:pt x="37438" y="2086"/>
                    <a:pt x="37438" y="1784"/>
                  </a:cubicBezTo>
                  <a:cubicBezTo>
                    <a:pt x="37438" y="1214"/>
                    <a:pt x="37353" y="798"/>
                    <a:pt x="37182" y="539"/>
                  </a:cubicBezTo>
                  <a:cubicBezTo>
                    <a:pt x="37011" y="279"/>
                    <a:pt x="36735" y="150"/>
                    <a:pt x="36353" y="150"/>
                  </a:cubicBezTo>
                  <a:close/>
                  <a:moveTo>
                    <a:pt x="49329" y="150"/>
                  </a:moveTo>
                  <a:lnTo>
                    <a:pt x="49329" y="6336"/>
                  </a:lnTo>
                  <a:lnTo>
                    <a:pt x="50620" y="6336"/>
                  </a:lnTo>
                  <a:cubicBezTo>
                    <a:pt x="50985" y="6336"/>
                    <a:pt x="51257" y="6189"/>
                    <a:pt x="51436" y="5897"/>
                  </a:cubicBezTo>
                  <a:cubicBezTo>
                    <a:pt x="51615" y="5604"/>
                    <a:pt x="51705" y="5159"/>
                    <a:pt x="51705" y="4563"/>
                  </a:cubicBezTo>
                  <a:cubicBezTo>
                    <a:pt x="51705" y="4172"/>
                    <a:pt x="51663" y="3844"/>
                    <a:pt x="51579" y="3577"/>
                  </a:cubicBezTo>
                  <a:cubicBezTo>
                    <a:pt x="51496" y="3310"/>
                    <a:pt x="51378" y="3127"/>
                    <a:pt x="51227" y="3027"/>
                  </a:cubicBezTo>
                  <a:cubicBezTo>
                    <a:pt x="51345" y="2924"/>
                    <a:pt x="51435" y="2767"/>
                    <a:pt x="51498" y="2555"/>
                  </a:cubicBezTo>
                  <a:cubicBezTo>
                    <a:pt x="51561" y="2343"/>
                    <a:pt x="51592" y="2086"/>
                    <a:pt x="51592" y="1784"/>
                  </a:cubicBezTo>
                  <a:cubicBezTo>
                    <a:pt x="51592" y="1214"/>
                    <a:pt x="51507" y="798"/>
                    <a:pt x="51336" y="539"/>
                  </a:cubicBezTo>
                  <a:cubicBezTo>
                    <a:pt x="51165" y="279"/>
                    <a:pt x="50889" y="150"/>
                    <a:pt x="50507" y="150"/>
                  </a:cubicBezTo>
                  <a:close/>
                  <a:moveTo>
                    <a:pt x="55390" y="150"/>
                  </a:moveTo>
                  <a:lnTo>
                    <a:pt x="55390" y="2005"/>
                  </a:lnTo>
                  <a:cubicBezTo>
                    <a:pt x="55390" y="2646"/>
                    <a:pt x="55453" y="3129"/>
                    <a:pt x="55581" y="3455"/>
                  </a:cubicBezTo>
                  <a:cubicBezTo>
                    <a:pt x="55708" y="3781"/>
                    <a:pt x="55886" y="3944"/>
                    <a:pt x="56116" y="3944"/>
                  </a:cubicBezTo>
                  <a:lnTo>
                    <a:pt x="56961" y="3944"/>
                  </a:lnTo>
                  <a:lnTo>
                    <a:pt x="56961" y="6336"/>
                  </a:lnTo>
                  <a:lnTo>
                    <a:pt x="57784" y="6336"/>
                  </a:lnTo>
                  <a:lnTo>
                    <a:pt x="57784" y="150"/>
                  </a:lnTo>
                  <a:lnTo>
                    <a:pt x="56961" y="150"/>
                  </a:lnTo>
                  <a:lnTo>
                    <a:pt x="56961" y="2723"/>
                  </a:lnTo>
                  <a:lnTo>
                    <a:pt x="56520" y="2723"/>
                  </a:lnTo>
                  <a:cubicBezTo>
                    <a:pt x="56404" y="2723"/>
                    <a:pt x="56323" y="2641"/>
                    <a:pt x="56279" y="2478"/>
                  </a:cubicBezTo>
                  <a:cubicBezTo>
                    <a:pt x="56235" y="2314"/>
                    <a:pt x="56212" y="1904"/>
                    <a:pt x="56212" y="1249"/>
                  </a:cubicBezTo>
                  <a:lnTo>
                    <a:pt x="56212" y="150"/>
                  </a:lnTo>
                  <a:close/>
                  <a:moveTo>
                    <a:pt x="4419" y="0"/>
                  </a:moveTo>
                  <a:cubicBezTo>
                    <a:pt x="3975" y="0"/>
                    <a:pt x="3628" y="288"/>
                    <a:pt x="3377" y="862"/>
                  </a:cubicBezTo>
                  <a:cubicBezTo>
                    <a:pt x="3127" y="1436"/>
                    <a:pt x="3002" y="2232"/>
                    <a:pt x="3002" y="3248"/>
                  </a:cubicBezTo>
                  <a:cubicBezTo>
                    <a:pt x="3002" y="4264"/>
                    <a:pt x="3127" y="5060"/>
                    <a:pt x="3377" y="5634"/>
                  </a:cubicBezTo>
                  <a:cubicBezTo>
                    <a:pt x="3628" y="6209"/>
                    <a:pt x="3975" y="6496"/>
                    <a:pt x="4419" y="6496"/>
                  </a:cubicBezTo>
                  <a:cubicBezTo>
                    <a:pt x="4862" y="6496"/>
                    <a:pt x="5208" y="6209"/>
                    <a:pt x="5457" y="5634"/>
                  </a:cubicBezTo>
                  <a:cubicBezTo>
                    <a:pt x="5706" y="5060"/>
                    <a:pt x="5830" y="4264"/>
                    <a:pt x="5830" y="3248"/>
                  </a:cubicBezTo>
                  <a:cubicBezTo>
                    <a:pt x="5830" y="2232"/>
                    <a:pt x="5706" y="1436"/>
                    <a:pt x="5457" y="862"/>
                  </a:cubicBezTo>
                  <a:cubicBezTo>
                    <a:pt x="5208" y="288"/>
                    <a:pt x="4862" y="0"/>
                    <a:pt x="4419" y="0"/>
                  </a:cubicBezTo>
                  <a:close/>
                  <a:moveTo>
                    <a:pt x="18206" y="0"/>
                  </a:moveTo>
                  <a:cubicBezTo>
                    <a:pt x="17761" y="0"/>
                    <a:pt x="17413" y="289"/>
                    <a:pt x="17159" y="868"/>
                  </a:cubicBezTo>
                  <a:cubicBezTo>
                    <a:pt x="16905" y="1446"/>
                    <a:pt x="16779" y="2239"/>
                    <a:pt x="16779" y="3248"/>
                  </a:cubicBezTo>
                  <a:cubicBezTo>
                    <a:pt x="16779" y="4275"/>
                    <a:pt x="16908" y="5074"/>
                    <a:pt x="17166" y="5642"/>
                  </a:cubicBezTo>
                  <a:cubicBezTo>
                    <a:pt x="17424" y="6211"/>
                    <a:pt x="17786" y="6496"/>
                    <a:pt x="18252" y="6496"/>
                  </a:cubicBezTo>
                  <a:cubicBezTo>
                    <a:pt x="18446" y="6496"/>
                    <a:pt x="18641" y="6451"/>
                    <a:pt x="18835" y="6361"/>
                  </a:cubicBezTo>
                  <a:cubicBezTo>
                    <a:pt x="19030" y="6270"/>
                    <a:pt x="19224" y="6137"/>
                    <a:pt x="19419" y="5960"/>
                  </a:cubicBezTo>
                  <a:lnTo>
                    <a:pt x="19419" y="4436"/>
                  </a:lnTo>
                  <a:cubicBezTo>
                    <a:pt x="19227" y="4686"/>
                    <a:pt x="19041" y="4873"/>
                    <a:pt x="18859" y="4996"/>
                  </a:cubicBezTo>
                  <a:cubicBezTo>
                    <a:pt x="18678" y="5120"/>
                    <a:pt x="18500" y="5181"/>
                    <a:pt x="18327" y="5181"/>
                  </a:cubicBezTo>
                  <a:cubicBezTo>
                    <a:pt x="18113" y="5181"/>
                    <a:pt x="17946" y="5065"/>
                    <a:pt x="17826" y="4833"/>
                  </a:cubicBezTo>
                  <a:cubicBezTo>
                    <a:pt x="17707" y="4601"/>
                    <a:pt x="17637" y="4253"/>
                    <a:pt x="17617" y="3789"/>
                  </a:cubicBezTo>
                  <a:lnTo>
                    <a:pt x="19541" y="3789"/>
                  </a:lnTo>
                  <a:lnTo>
                    <a:pt x="19541" y="3226"/>
                  </a:lnTo>
                  <a:cubicBezTo>
                    <a:pt x="19541" y="2247"/>
                    <a:pt x="19419" y="1464"/>
                    <a:pt x="19176" y="879"/>
                  </a:cubicBezTo>
                  <a:cubicBezTo>
                    <a:pt x="18934" y="293"/>
                    <a:pt x="18610" y="0"/>
                    <a:pt x="18206" y="0"/>
                  </a:cubicBezTo>
                  <a:close/>
                  <a:moveTo>
                    <a:pt x="24647" y="0"/>
                  </a:moveTo>
                  <a:cubicBezTo>
                    <a:pt x="24183" y="0"/>
                    <a:pt x="23820" y="287"/>
                    <a:pt x="23558" y="859"/>
                  </a:cubicBezTo>
                  <a:cubicBezTo>
                    <a:pt x="23296" y="1432"/>
                    <a:pt x="23165" y="2228"/>
                    <a:pt x="23165" y="3248"/>
                  </a:cubicBezTo>
                  <a:cubicBezTo>
                    <a:pt x="23165" y="4268"/>
                    <a:pt x="23296" y="5064"/>
                    <a:pt x="23558" y="5637"/>
                  </a:cubicBezTo>
                  <a:cubicBezTo>
                    <a:pt x="23820" y="6210"/>
                    <a:pt x="24183" y="6496"/>
                    <a:pt x="24647" y="6496"/>
                  </a:cubicBezTo>
                  <a:cubicBezTo>
                    <a:pt x="24780" y="6496"/>
                    <a:pt x="24913" y="6467"/>
                    <a:pt x="25045" y="6410"/>
                  </a:cubicBezTo>
                  <a:cubicBezTo>
                    <a:pt x="25178" y="6353"/>
                    <a:pt x="25309" y="6268"/>
                    <a:pt x="25437" y="6153"/>
                  </a:cubicBezTo>
                  <a:lnTo>
                    <a:pt x="25437" y="4535"/>
                  </a:lnTo>
                  <a:cubicBezTo>
                    <a:pt x="25339" y="4715"/>
                    <a:pt x="25232" y="4852"/>
                    <a:pt x="25117" y="4944"/>
                  </a:cubicBezTo>
                  <a:cubicBezTo>
                    <a:pt x="25001" y="5036"/>
                    <a:pt x="24879" y="5082"/>
                    <a:pt x="24750" y="5082"/>
                  </a:cubicBezTo>
                  <a:cubicBezTo>
                    <a:pt x="24520" y="5082"/>
                    <a:pt x="24342" y="4921"/>
                    <a:pt x="24214" y="4599"/>
                  </a:cubicBezTo>
                  <a:cubicBezTo>
                    <a:pt x="24086" y="4276"/>
                    <a:pt x="24022" y="3826"/>
                    <a:pt x="24022" y="3248"/>
                  </a:cubicBezTo>
                  <a:cubicBezTo>
                    <a:pt x="24022" y="2670"/>
                    <a:pt x="24086" y="2220"/>
                    <a:pt x="24214" y="1898"/>
                  </a:cubicBezTo>
                  <a:cubicBezTo>
                    <a:pt x="24342" y="1575"/>
                    <a:pt x="24520" y="1414"/>
                    <a:pt x="24750" y="1414"/>
                  </a:cubicBezTo>
                  <a:cubicBezTo>
                    <a:pt x="24871" y="1414"/>
                    <a:pt x="24988" y="1459"/>
                    <a:pt x="25101" y="1547"/>
                  </a:cubicBezTo>
                  <a:cubicBezTo>
                    <a:pt x="25213" y="1635"/>
                    <a:pt x="25325" y="1772"/>
                    <a:pt x="25437" y="1956"/>
                  </a:cubicBezTo>
                  <a:lnTo>
                    <a:pt x="25437" y="343"/>
                  </a:lnTo>
                  <a:cubicBezTo>
                    <a:pt x="25307" y="229"/>
                    <a:pt x="25176" y="143"/>
                    <a:pt x="25045" y="86"/>
                  </a:cubicBezTo>
                  <a:cubicBezTo>
                    <a:pt x="24914" y="29"/>
                    <a:pt x="24782" y="0"/>
                    <a:pt x="24647" y="0"/>
                  </a:cubicBezTo>
                  <a:close/>
                  <a:moveTo>
                    <a:pt x="27371" y="0"/>
                  </a:moveTo>
                  <a:cubicBezTo>
                    <a:pt x="26927" y="0"/>
                    <a:pt x="26580" y="288"/>
                    <a:pt x="26329" y="862"/>
                  </a:cubicBezTo>
                  <a:cubicBezTo>
                    <a:pt x="26079" y="1436"/>
                    <a:pt x="25954" y="2232"/>
                    <a:pt x="25954" y="3248"/>
                  </a:cubicBezTo>
                  <a:cubicBezTo>
                    <a:pt x="25954" y="4264"/>
                    <a:pt x="26079" y="5060"/>
                    <a:pt x="26329" y="5634"/>
                  </a:cubicBezTo>
                  <a:cubicBezTo>
                    <a:pt x="26580" y="6209"/>
                    <a:pt x="26927" y="6496"/>
                    <a:pt x="27371" y="6496"/>
                  </a:cubicBezTo>
                  <a:cubicBezTo>
                    <a:pt x="27814" y="6496"/>
                    <a:pt x="28160" y="6209"/>
                    <a:pt x="28409" y="5634"/>
                  </a:cubicBezTo>
                  <a:cubicBezTo>
                    <a:pt x="28658" y="5060"/>
                    <a:pt x="28782" y="4264"/>
                    <a:pt x="28782" y="3248"/>
                  </a:cubicBezTo>
                  <a:cubicBezTo>
                    <a:pt x="28782" y="2232"/>
                    <a:pt x="28658" y="1436"/>
                    <a:pt x="28409" y="862"/>
                  </a:cubicBezTo>
                  <a:cubicBezTo>
                    <a:pt x="28160" y="288"/>
                    <a:pt x="27814" y="0"/>
                    <a:pt x="27371" y="0"/>
                  </a:cubicBezTo>
                  <a:close/>
                  <a:moveTo>
                    <a:pt x="39377" y="0"/>
                  </a:moveTo>
                  <a:cubicBezTo>
                    <a:pt x="38933" y="0"/>
                    <a:pt x="38586" y="288"/>
                    <a:pt x="38335" y="862"/>
                  </a:cubicBezTo>
                  <a:cubicBezTo>
                    <a:pt x="38085" y="1436"/>
                    <a:pt x="37960" y="2232"/>
                    <a:pt x="37960" y="3248"/>
                  </a:cubicBezTo>
                  <a:cubicBezTo>
                    <a:pt x="37960" y="4264"/>
                    <a:pt x="38085" y="5060"/>
                    <a:pt x="38335" y="5634"/>
                  </a:cubicBezTo>
                  <a:cubicBezTo>
                    <a:pt x="38586" y="6209"/>
                    <a:pt x="38933" y="6496"/>
                    <a:pt x="39377" y="6496"/>
                  </a:cubicBezTo>
                  <a:cubicBezTo>
                    <a:pt x="39820" y="6496"/>
                    <a:pt x="40166" y="6209"/>
                    <a:pt x="40415" y="5634"/>
                  </a:cubicBezTo>
                  <a:cubicBezTo>
                    <a:pt x="40664" y="5060"/>
                    <a:pt x="40788" y="4264"/>
                    <a:pt x="40788" y="3248"/>
                  </a:cubicBezTo>
                  <a:cubicBezTo>
                    <a:pt x="40788" y="2232"/>
                    <a:pt x="40664" y="1436"/>
                    <a:pt x="40415" y="862"/>
                  </a:cubicBezTo>
                  <a:cubicBezTo>
                    <a:pt x="40166" y="288"/>
                    <a:pt x="39820" y="0"/>
                    <a:pt x="39377" y="0"/>
                  </a:cubicBezTo>
                  <a:close/>
                  <a:moveTo>
                    <a:pt x="47313" y="0"/>
                  </a:moveTo>
                  <a:cubicBezTo>
                    <a:pt x="46869" y="0"/>
                    <a:pt x="46532" y="262"/>
                    <a:pt x="46302" y="785"/>
                  </a:cubicBezTo>
                  <a:cubicBezTo>
                    <a:pt x="46073" y="1308"/>
                    <a:pt x="45942" y="1922"/>
                    <a:pt x="45912" y="2629"/>
                  </a:cubicBezTo>
                  <a:lnTo>
                    <a:pt x="45576" y="2629"/>
                  </a:lnTo>
                  <a:lnTo>
                    <a:pt x="45576" y="150"/>
                  </a:lnTo>
                  <a:lnTo>
                    <a:pt x="44754" y="150"/>
                  </a:lnTo>
                  <a:lnTo>
                    <a:pt x="44754" y="6336"/>
                  </a:lnTo>
                  <a:lnTo>
                    <a:pt x="45576" y="6336"/>
                  </a:lnTo>
                  <a:lnTo>
                    <a:pt x="45576" y="3850"/>
                  </a:lnTo>
                  <a:lnTo>
                    <a:pt x="45914" y="3850"/>
                  </a:lnTo>
                  <a:cubicBezTo>
                    <a:pt x="45945" y="4557"/>
                    <a:pt x="46074" y="5176"/>
                    <a:pt x="46302" y="5706"/>
                  </a:cubicBezTo>
                  <a:cubicBezTo>
                    <a:pt x="46532" y="6233"/>
                    <a:pt x="46869" y="6496"/>
                    <a:pt x="47313" y="6496"/>
                  </a:cubicBezTo>
                  <a:cubicBezTo>
                    <a:pt x="47756" y="6496"/>
                    <a:pt x="48102" y="6209"/>
                    <a:pt x="48351" y="5634"/>
                  </a:cubicBezTo>
                  <a:cubicBezTo>
                    <a:pt x="48600" y="5060"/>
                    <a:pt x="48724" y="4264"/>
                    <a:pt x="48724" y="3248"/>
                  </a:cubicBezTo>
                  <a:cubicBezTo>
                    <a:pt x="48724" y="2232"/>
                    <a:pt x="48600" y="1436"/>
                    <a:pt x="48351" y="862"/>
                  </a:cubicBezTo>
                  <a:cubicBezTo>
                    <a:pt x="48102" y="288"/>
                    <a:pt x="47756" y="0"/>
                    <a:pt x="47313" y="0"/>
                  </a:cubicBezTo>
                  <a:close/>
                  <a:moveTo>
                    <a:pt x="53403" y="0"/>
                  </a:moveTo>
                  <a:cubicBezTo>
                    <a:pt x="53225" y="0"/>
                    <a:pt x="53047" y="27"/>
                    <a:pt x="52870" y="80"/>
                  </a:cubicBezTo>
                  <a:cubicBezTo>
                    <a:pt x="52692" y="134"/>
                    <a:pt x="52515" y="212"/>
                    <a:pt x="52339" y="315"/>
                  </a:cubicBezTo>
                  <a:lnTo>
                    <a:pt x="52339" y="1823"/>
                  </a:lnTo>
                  <a:cubicBezTo>
                    <a:pt x="52469" y="1654"/>
                    <a:pt x="52610" y="1527"/>
                    <a:pt x="52762" y="1442"/>
                  </a:cubicBezTo>
                  <a:cubicBezTo>
                    <a:pt x="52913" y="1357"/>
                    <a:pt x="53077" y="1315"/>
                    <a:pt x="53253" y="1315"/>
                  </a:cubicBezTo>
                  <a:cubicBezTo>
                    <a:pt x="53471" y="1315"/>
                    <a:pt x="53631" y="1388"/>
                    <a:pt x="53734" y="1533"/>
                  </a:cubicBezTo>
                  <a:cubicBezTo>
                    <a:pt x="53836" y="1679"/>
                    <a:pt x="53888" y="1908"/>
                    <a:pt x="53888" y="2221"/>
                  </a:cubicBezTo>
                  <a:lnTo>
                    <a:pt x="53888" y="2375"/>
                  </a:lnTo>
                  <a:lnTo>
                    <a:pt x="53403" y="2375"/>
                  </a:lnTo>
                  <a:cubicBezTo>
                    <a:pt x="52959" y="2375"/>
                    <a:pt x="52633" y="2545"/>
                    <a:pt x="52425" y="2884"/>
                  </a:cubicBezTo>
                  <a:cubicBezTo>
                    <a:pt x="52218" y="3222"/>
                    <a:pt x="52114" y="3754"/>
                    <a:pt x="52114" y="4480"/>
                  </a:cubicBezTo>
                  <a:cubicBezTo>
                    <a:pt x="52114" y="5076"/>
                    <a:pt x="52197" y="5561"/>
                    <a:pt x="52363" y="5935"/>
                  </a:cubicBezTo>
                  <a:cubicBezTo>
                    <a:pt x="52529" y="6309"/>
                    <a:pt x="52746" y="6496"/>
                    <a:pt x="53012" y="6496"/>
                  </a:cubicBezTo>
                  <a:cubicBezTo>
                    <a:pt x="53210" y="6496"/>
                    <a:pt x="53377" y="6410"/>
                    <a:pt x="53515" y="6239"/>
                  </a:cubicBezTo>
                  <a:cubicBezTo>
                    <a:pt x="53653" y="6068"/>
                    <a:pt x="53777" y="5794"/>
                    <a:pt x="53888" y="5419"/>
                  </a:cubicBezTo>
                  <a:lnTo>
                    <a:pt x="53888" y="6336"/>
                  </a:lnTo>
                  <a:lnTo>
                    <a:pt x="54717" y="6336"/>
                  </a:lnTo>
                  <a:lnTo>
                    <a:pt x="54717" y="2806"/>
                  </a:lnTo>
                  <a:cubicBezTo>
                    <a:pt x="54717" y="1816"/>
                    <a:pt x="54614" y="1100"/>
                    <a:pt x="54408" y="660"/>
                  </a:cubicBezTo>
                  <a:cubicBezTo>
                    <a:pt x="54202" y="220"/>
                    <a:pt x="53867" y="0"/>
                    <a:pt x="53403" y="0"/>
                  </a:cubicBezTo>
                  <a:close/>
                  <a:moveTo>
                    <a:pt x="43061" y="0"/>
                  </a:moveTo>
                  <a:cubicBezTo>
                    <a:pt x="42882" y="0"/>
                    <a:pt x="42723" y="86"/>
                    <a:pt x="42585" y="257"/>
                  </a:cubicBezTo>
                  <a:cubicBezTo>
                    <a:pt x="42447" y="428"/>
                    <a:pt x="42322" y="694"/>
                    <a:pt x="42208" y="1055"/>
                  </a:cubicBezTo>
                  <a:lnTo>
                    <a:pt x="42208" y="150"/>
                  </a:lnTo>
                  <a:lnTo>
                    <a:pt x="41386" y="150"/>
                  </a:lnTo>
                  <a:lnTo>
                    <a:pt x="41386" y="8689"/>
                  </a:lnTo>
                  <a:lnTo>
                    <a:pt x="42208" y="8689"/>
                  </a:lnTo>
                  <a:lnTo>
                    <a:pt x="42208" y="5441"/>
                  </a:lnTo>
                  <a:cubicBezTo>
                    <a:pt x="42322" y="5802"/>
                    <a:pt x="42447" y="6068"/>
                    <a:pt x="42585" y="6239"/>
                  </a:cubicBezTo>
                  <a:cubicBezTo>
                    <a:pt x="42723" y="6410"/>
                    <a:pt x="42882" y="6496"/>
                    <a:pt x="43061" y="6496"/>
                  </a:cubicBezTo>
                  <a:cubicBezTo>
                    <a:pt x="43378" y="6496"/>
                    <a:pt x="43638" y="6193"/>
                    <a:pt x="43842" y="5587"/>
                  </a:cubicBezTo>
                  <a:cubicBezTo>
                    <a:pt x="44046" y="4982"/>
                    <a:pt x="44148" y="4202"/>
                    <a:pt x="44148" y="3248"/>
                  </a:cubicBezTo>
                  <a:cubicBezTo>
                    <a:pt x="44148" y="2294"/>
                    <a:pt x="44046" y="1515"/>
                    <a:pt x="43842" y="909"/>
                  </a:cubicBezTo>
                  <a:cubicBezTo>
                    <a:pt x="43638" y="303"/>
                    <a:pt x="43378" y="0"/>
                    <a:pt x="43061" y="0"/>
                  </a:cubicBezTo>
                  <a:close/>
                  <a:moveTo>
                    <a:pt x="29042" y="150"/>
                  </a:moveTo>
                  <a:lnTo>
                    <a:pt x="30189" y="6573"/>
                  </a:lnTo>
                  <a:lnTo>
                    <a:pt x="30166" y="6744"/>
                  </a:lnTo>
                  <a:cubicBezTo>
                    <a:pt x="30130" y="7021"/>
                    <a:pt x="30081" y="7212"/>
                    <a:pt x="30017" y="7319"/>
                  </a:cubicBezTo>
                  <a:cubicBezTo>
                    <a:pt x="29954" y="7426"/>
                    <a:pt x="29852" y="7479"/>
                    <a:pt x="29713" y="7479"/>
                  </a:cubicBezTo>
                  <a:lnTo>
                    <a:pt x="29456" y="7479"/>
                  </a:lnTo>
                  <a:lnTo>
                    <a:pt x="29456" y="8777"/>
                  </a:lnTo>
                  <a:lnTo>
                    <a:pt x="29931" y="8777"/>
                  </a:lnTo>
                  <a:cubicBezTo>
                    <a:pt x="30169" y="8777"/>
                    <a:pt x="30360" y="8640"/>
                    <a:pt x="30504" y="8365"/>
                  </a:cubicBezTo>
                  <a:cubicBezTo>
                    <a:pt x="30649" y="8091"/>
                    <a:pt x="30776" y="7610"/>
                    <a:pt x="30885" y="6921"/>
                  </a:cubicBezTo>
                  <a:lnTo>
                    <a:pt x="31967" y="150"/>
                  </a:lnTo>
                  <a:lnTo>
                    <a:pt x="31144" y="150"/>
                  </a:lnTo>
                  <a:lnTo>
                    <a:pt x="30556" y="4347"/>
                  </a:lnTo>
                  <a:lnTo>
                    <a:pt x="29865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>
              <a:off x="1548882" y="60850"/>
              <a:ext cx="509725" cy="253975"/>
            </a:xfrm>
            <a:custGeom>
              <a:avLst/>
              <a:gdLst/>
              <a:ahLst/>
              <a:cxnLst/>
              <a:rect l="0" t="0" r="0" b="0"/>
              <a:pathLst>
                <a:path w="20389" h="10159" extrusionOk="0">
                  <a:moveTo>
                    <a:pt x="3583" y="1"/>
                  </a:moveTo>
                  <a:lnTo>
                    <a:pt x="3583" y="1614"/>
                  </a:lnTo>
                  <a:lnTo>
                    <a:pt x="4406" y="1614"/>
                  </a:lnTo>
                  <a:lnTo>
                    <a:pt x="4406" y="1"/>
                  </a:lnTo>
                  <a:close/>
                  <a:moveTo>
                    <a:pt x="15972" y="3823"/>
                  </a:moveTo>
                  <a:lnTo>
                    <a:pt x="15972" y="7181"/>
                  </a:lnTo>
                  <a:lnTo>
                    <a:pt x="15202" y="7181"/>
                  </a:lnTo>
                  <a:cubicBezTo>
                    <a:pt x="15330" y="6408"/>
                    <a:pt x="15393" y="5345"/>
                    <a:pt x="15393" y="3994"/>
                  </a:cubicBezTo>
                  <a:lnTo>
                    <a:pt x="15393" y="3823"/>
                  </a:lnTo>
                  <a:close/>
                  <a:moveTo>
                    <a:pt x="9236" y="5811"/>
                  </a:moveTo>
                  <a:lnTo>
                    <a:pt x="9236" y="6038"/>
                  </a:lnTo>
                  <a:cubicBezTo>
                    <a:pt x="9236" y="6439"/>
                    <a:pt x="9183" y="6773"/>
                    <a:pt x="9077" y="7040"/>
                  </a:cubicBezTo>
                  <a:cubicBezTo>
                    <a:pt x="8972" y="7307"/>
                    <a:pt x="8842" y="7441"/>
                    <a:pt x="8687" y="7441"/>
                  </a:cubicBezTo>
                  <a:cubicBezTo>
                    <a:pt x="8563" y="7441"/>
                    <a:pt x="8466" y="7370"/>
                    <a:pt x="8396" y="7228"/>
                  </a:cubicBezTo>
                  <a:cubicBezTo>
                    <a:pt x="8326" y="7086"/>
                    <a:pt x="8292" y="6890"/>
                    <a:pt x="8292" y="6640"/>
                  </a:cubicBezTo>
                  <a:cubicBezTo>
                    <a:pt x="8292" y="6367"/>
                    <a:pt x="8335" y="6161"/>
                    <a:pt x="8421" y="6021"/>
                  </a:cubicBezTo>
                  <a:cubicBezTo>
                    <a:pt x="8508" y="5881"/>
                    <a:pt x="8637" y="5811"/>
                    <a:pt x="8809" y="5811"/>
                  </a:cubicBezTo>
                  <a:close/>
                  <a:moveTo>
                    <a:pt x="568" y="2409"/>
                  </a:moveTo>
                  <a:lnTo>
                    <a:pt x="568" y="3420"/>
                  </a:lnTo>
                  <a:cubicBezTo>
                    <a:pt x="568" y="5036"/>
                    <a:pt x="545" y="6008"/>
                    <a:pt x="499" y="6336"/>
                  </a:cubicBezTo>
                  <a:cubicBezTo>
                    <a:pt x="438" y="6767"/>
                    <a:pt x="272" y="7049"/>
                    <a:pt x="1" y="7181"/>
                  </a:cubicBezTo>
                  <a:lnTo>
                    <a:pt x="1" y="8595"/>
                  </a:lnTo>
                  <a:cubicBezTo>
                    <a:pt x="607" y="8595"/>
                    <a:pt x="1018" y="8116"/>
                    <a:pt x="1232" y="7159"/>
                  </a:cubicBezTo>
                  <a:cubicBezTo>
                    <a:pt x="1338" y="6688"/>
                    <a:pt x="1391" y="5644"/>
                    <a:pt x="1391" y="4027"/>
                  </a:cubicBezTo>
                  <a:lnTo>
                    <a:pt x="1391" y="3823"/>
                  </a:lnTo>
                  <a:lnTo>
                    <a:pt x="1970" y="3823"/>
                  </a:lnTo>
                  <a:lnTo>
                    <a:pt x="1970" y="8595"/>
                  </a:lnTo>
                  <a:lnTo>
                    <a:pt x="2792" y="8595"/>
                  </a:lnTo>
                  <a:lnTo>
                    <a:pt x="2792" y="2409"/>
                  </a:lnTo>
                  <a:close/>
                  <a:moveTo>
                    <a:pt x="3583" y="2409"/>
                  </a:moveTo>
                  <a:lnTo>
                    <a:pt x="3583" y="8595"/>
                  </a:lnTo>
                  <a:lnTo>
                    <a:pt x="4406" y="8595"/>
                  </a:lnTo>
                  <a:lnTo>
                    <a:pt x="4406" y="2409"/>
                  </a:lnTo>
                  <a:close/>
                  <a:moveTo>
                    <a:pt x="5196" y="2409"/>
                  </a:moveTo>
                  <a:lnTo>
                    <a:pt x="5196" y="8595"/>
                  </a:lnTo>
                  <a:lnTo>
                    <a:pt x="6019" y="8595"/>
                  </a:lnTo>
                  <a:lnTo>
                    <a:pt x="6019" y="3630"/>
                  </a:lnTo>
                  <a:lnTo>
                    <a:pt x="7147" y="3630"/>
                  </a:lnTo>
                  <a:lnTo>
                    <a:pt x="7147" y="2409"/>
                  </a:lnTo>
                  <a:close/>
                  <a:moveTo>
                    <a:pt x="10830" y="2409"/>
                  </a:moveTo>
                  <a:lnTo>
                    <a:pt x="10830" y="8595"/>
                  </a:lnTo>
                  <a:lnTo>
                    <a:pt x="11653" y="8595"/>
                  </a:lnTo>
                  <a:lnTo>
                    <a:pt x="11653" y="5983"/>
                  </a:lnTo>
                  <a:lnTo>
                    <a:pt x="12468" y="5983"/>
                  </a:lnTo>
                  <a:lnTo>
                    <a:pt x="12468" y="8595"/>
                  </a:lnTo>
                  <a:lnTo>
                    <a:pt x="13291" y="8595"/>
                  </a:lnTo>
                  <a:lnTo>
                    <a:pt x="13291" y="2409"/>
                  </a:lnTo>
                  <a:lnTo>
                    <a:pt x="12468" y="2409"/>
                  </a:lnTo>
                  <a:lnTo>
                    <a:pt x="12468" y="4762"/>
                  </a:lnTo>
                  <a:lnTo>
                    <a:pt x="11653" y="4762"/>
                  </a:lnTo>
                  <a:lnTo>
                    <a:pt x="11653" y="2409"/>
                  </a:lnTo>
                  <a:close/>
                  <a:moveTo>
                    <a:pt x="17882" y="2409"/>
                  </a:moveTo>
                  <a:lnTo>
                    <a:pt x="17882" y="8595"/>
                  </a:lnTo>
                  <a:lnTo>
                    <a:pt x="18737" y="8595"/>
                  </a:lnTo>
                  <a:lnTo>
                    <a:pt x="19566" y="5303"/>
                  </a:lnTo>
                  <a:lnTo>
                    <a:pt x="19566" y="8595"/>
                  </a:lnTo>
                  <a:lnTo>
                    <a:pt x="20389" y="8595"/>
                  </a:lnTo>
                  <a:lnTo>
                    <a:pt x="20389" y="2409"/>
                  </a:lnTo>
                  <a:lnTo>
                    <a:pt x="19534" y="2409"/>
                  </a:lnTo>
                  <a:lnTo>
                    <a:pt x="18705" y="5701"/>
                  </a:lnTo>
                  <a:lnTo>
                    <a:pt x="18705" y="2409"/>
                  </a:lnTo>
                  <a:close/>
                  <a:moveTo>
                    <a:pt x="8751" y="2260"/>
                  </a:moveTo>
                  <a:cubicBezTo>
                    <a:pt x="8573" y="2260"/>
                    <a:pt x="8396" y="2286"/>
                    <a:pt x="8218" y="2340"/>
                  </a:cubicBezTo>
                  <a:cubicBezTo>
                    <a:pt x="8040" y="2393"/>
                    <a:pt x="7863" y="2472"/>
                    <a:pt x="7687" y="2575"/>
                  </a:cubicBezTo>
                  <a:lnTo>
                    <a:pt x="7687" y="4082"/>
                  </a:lnTo>
                  <a:cubicBezTo>
                    <a:pt x="7817" y="3913"/>
                    <a:pt x="7958" y="3786"/>
                    <a:pt x="8110" y="3701"/>
                  </a:cubicBezTo>
                  <a:cubicBezTo>
                    <a:pt x="8262" y="3617"/>
                    <a:pt x="8426" y="3574"/>
                    <a:pt x="8602" y="3574"/>
                  </a:cubicBezTo>
                  <a:cubicBezTo>
                    <a:pt x="8819" y="3574"/>
                    <a:pt x="8979" y="3647"/>
                    <a:pt x="9082" y="3793"/>
                  </a:cubicBezTo>
                  <a:cubicBezTo>
                    <a:pt x="9185" y="3938"/>
                    <a:pt x="9236" y="4167"/>
                    <a:pt x="9236" y="4480"/>
                  </a:cubicBezTo>
                  <a:lnTo>
                    <a:pt x="9236" y="4635"/>
                  </a:lnTo>
                  <a:lnTo>
                    <a:pt x="8751" y="4635"/>
                  </a:lnTo>
                  <a:cubicBezTo>
                    <a:pt x="8307" y="4635"/>
                    <a:pt x="7981" y="4804"/>
                    <a:pt x="7773" y="5143"/>
                  </a:cubicBezTo>
                  <a:cubicBezTo>
                    <a:pt x="7566" y="5482"/>
                    <a:pt x="7462" y="6014"/>
                    <a:pt x="7462" y="6739"/>
                  </a:cubicBezTo>
                  <a:cubicBezTo>
                    <a:pt x="7462" y="7336"/>
                    <a:pt x="7545" y="7821"/>
                    <a:pt x="7711" y="8195"/>
                  </a:cubicBezTo>
                  <a:cubicBezTo>
                    <a:pt x="7878" y="8568"/>
                    <a:pt x="8094" y="8755"/>
                    <a:pt x="8361" y="8755"/>
                  </a:cubicBezTo>
                  <a:cubicBezTo>
                    <a:pt x="8558" y="8755"/>
                    <a:pt x="8726" y="8670"/>
                    <a:pt x="8864" y="8498"/>
                  </a:cubicBezTo>
                  <a:cubicBezTo>
                    <a:pt x="9002" y="8327"/>
                    <a:pt x="9126" y="8054"/>
                    <a:pt x="9236" y="7678"/>
                  </a:cubicBezTo>
                  <a:lnTo>
                    <a:pt x="9236" y="8595"/>
                  </a:lnTo>
                  <a:lnTo>
                    <a:pt x="10065" y="8595"/>
                  </a:lnTo>
                  <a:lnTo>
                    <a:pt x="10065" y="5066"/>
                  </a:lnTo>
                  <a:cubicBezTo>
                    <a:pt x="10065" y="4075"/>
                    <a:pt x="9962" y="3360"/>
                    <a:pt x="9756" y="2920"/>
                  </a:cubicBezTo>
                  <a:cubicBezTo>
                    <a:pt x="9550" y="2480"/>
                    <a:pt x="9215" y="2260"/>
                    <a:pt x="8751" y="2260"/>
                  </a:cubicBezTo>
                  <a:close/>
                  <a:moveTo>
                    <a:pt x="14571" y="2409"/>
                  </a:moveTo>
                  <a:lnTo>
                    <a:pt x="14571" y="3580"/>
                  </a:lnTo>
                  <a:cubicBezTo>
                    <a:pt x="14571" y="4909"/>
                    <a:pt x="14534" y="5807"/>
                    <a:pt x="14460" y="6273"/>
                  </a:cubicBezTo>
                  <a:cubicBezTo>
                    <a:pt x="14387" y="6738"/>
                    <a:pt x="14263" y="7041"/>
                    <a:pt x="14088" y="7181"/>
                  </a:cubicBezTo>
                  <a:lnTo>
                    <a:pt x="13950" y="7181"/>
                  </a:lnTo>
                  <a:lnTo>
                    <a:pt x="13950" y="10158"/>
                  </a:lnTo>
                  <a:lnTo>
                    <a:pt x="14538" y="10158"/>
                  </a:lnTo>
                  <a:lnTo>
                    <a:pt x="14538" y="8595"/>
                  </a:lnTo>
                  <a:lnTo>
                    <a:pt x="16634" y="8595"/>
                  </a:lnTo>
                  <a:lnTo>
                    <a:pt x="16634" y="10158"/>
                  </a:lnTo>
                  <a:lnTo>
                    <a:pt x="17222" y="10158"/>
                  </a:lnTo>
                  <a:lnTo>
                    <a:pt x="17222" y="7181"/>
                  </a:lnTo>
                  <a:lnTo>
                    <a:pt x="16795" y="7181"/>
                  </a:lnTo>
                  <a:lnTo>
                    <a:pt x="16795" y="2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>
              <a:off x="633325" y="1727400"/>
              <a:ext cx="109825" cy="266325"/>
            </a:xfrm>
            <a:custGeom>
              <a:avLst/>
              <a:gdLst/>
              <a:ahLst/>
              <a:cxnLst/>
              <a:rect l="0" t="0" r="0" b="0"/>
              <a:pathLst>
                <a:path w="4393" h="10653" fill="none" extrusionOk="0">
                  <a:moveTo>
                    <a:pt x="0" y="10653"/>
                  </a:moveTo>
                  <a:lnTo>
                    <a:pt x="4392" y="1"/>
                  </a:lnTo>
                </a:path>
              </a:pathLst>
            </a:custGeom>
            <a:noFill/>
            <a:ln w="137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>
              <a:off x="731350" y="1602500"/>
              <a:ext cx="63750" cy="153200"/>
            </a:xfrm>
            <a:custGeom>
              <a:avLst/>
              <a:gdLst/>
              <a:ahLst/>
              <a:cxnLst/>
              <a:rect l="0" t="0" r="0" b="0"/>
              <a:pathLst>
                <a:path w="2550" h="6128" extrusionOk="0">
                  <a:moveTo>
                    <a:pt x="471" y="4997"/>
                  </a:moveTo>
                  <a:lnTo>
                    <a:pt x="1099" y="3583"/>
                  </a:lnTo>
                  <a:lnTo>
                    <a:pt x="1" y="3865"/>
                  </a:lnTo>
                  <a:lnTo>
                    <a:pt x="2550" y="1"/>
                  </a:lnTo>
                  <a:lnTo>
                    <a:pt x="942" y="6128"/>
                  </a:lnTo>
                  <a:lnTo>
                    <a:pt x="1099" y="3583"/>
                  </a:lnTo>
                  <a:close/>
                </a:path>
              </a:pathLst>
            </a:custGeom>
            <a:solidFill>
              <a:srgbClr val="000000"/>
            </a:solidFill>
            <a:ln w="137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>
              <a:off x="1279400" y="1673200"/>
              <a:ext cx="140225" cy="374725"/>
            </a:xfrm>
            <a:custGeom>
              <a:avLst/>
              <a:gdLst/>
              <a:ahLst/>
              <a:cxnLst/>
              <a:rect l="0" t="0" r="0" b="0"/>
              <a:pathLst>
                <a:path w="5609" h="14989" fill="none" extrusionOk="0">
                  <a:moveTo>
                    <a:pt x="5608" y="14989"/>
                  </a:moveTo>
                  <a:lnTo>
                    <a:pt x="0" y="1"/>
                  </a:lnTo>
                </a:path>
              </a:pathLst>
            </a:custGeom>
            <a:noFill/>
            <a:ln w="137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1230375" y="1541225"/>
              <a:ext cx="61800" cy="157925"/>
            </a:xfrm>
            <a:custGeom>
              <a:avLst/>
              <a:gdLst/>
              <a:ahLst/>
              <a:cxnLst/>
              <a:rect l="0" t="0" r="0" b="0"/>
              <a:pathLst>
                <a:path w="2472" h="6317" extrusionOk="0">
                  <a:moveTo>
                    <a:pt x="1961" y="5280"/>
                  </a:moveTo>
                  <a:lnTo>
                    <a:pt x="1412" y="3771"/>
                  </a:lnTo>
                  <a:lnTo>
                    <a:pt x="1452" y="6316"/>
                  </a:lnTo>
                  <a:lnTo>
                    <a:pt x="1" y="1"/>
                  </a:lnTo>
                  <a:lnTo>
                    <a:pt x="2471" y="4243"/>
                  </a:lnTo>
                  <a:lnTo>
                    <a:pt x="1412" y="3771"/>
                  </a:lnTo>
                  <a:close/>
                </a:path>
              </a:pathLst>
            </a:custGeom>
            <a:solidFill>
              <a:srgbClr val="000000"/>
            </a:solidFill>
            <a:ln w="137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661750" y="334625"/>
              <a:ext cx="286300" cy="329950"/>
            </a:xfrm>
            <a:custGeom>
              <a:avLst/>
              <a:gdLst/>
              <a:ahLst/>
              <a:cxnLst/>
              <a:rect l="0" t="0" r="0" b="0"/>
              <a:pathLst>
                <a:path w="11452" h="13198" fill="none" extrusionOk="0">
                  <a:moveTo>
                    <a:pt x="1" y="1"/>
                  </a:moveTo>
                  <a:lnTo>
                    <a:pt x="11452" y="13198"/>
                  </a:lnTo>
                </a:path>
              </a:pathLst>
            </a:custGeom>
            <a:noFill/>
            <a:ln w="137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941175" y="629200"/>
              <a:ext cx="73550" cy="110800"/>
            </a:xfrm>
            <a:custGeom>
              <a:avLst/>
              <a:gdLst/>
              <a:ahLst/>
              <a:cxnLst/>
              <a:rect l="0" t="0" r="0" b="0"/>
              <a:pathLst>
                <a:path w="2942" h="4432" extrusionOk="0">
                  <a:moveTo>
                    <a:pt x="275" y="1415"/>
                  </a:moveTo>
                  <a:lnTo>
                    <a:pt x="1059" y="2263"/>
                  </a:lnTo>
                  <a:lnTo>
                    <a:pt x="549" y="1"/>
                  </a:lnTo>
                  <a:lnTo>
                    <a:pt x="2941" y="4431"/>
                  </a:lnTo>
                  <a:lnTo>
                    <a:pt x="0" y="2829"/>
                  </a:lnTo>
                  <a:lnTo>
                    <a:pt x="1059" y="2263"/>
                  </a:lnTo>
                  <a:close/>
                </a:path>
              </a:pathLst>
            </a:custGeom>
            <a:solidFill>
              <a:srgbClr val="000000"/>
            </a:solidFill>
            <a:ln w="137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1411750" y="369975"/>
              <a:ext cx="88250" cy="209775"/>
            </a:xfrm>
            <a:custGeom>
              <a:avLst/>
              <a:gdLst/>
              <a:ahLst/>
              <a:cxnLst/>
              <a:rect l="0" t="0" r="0" b="0"/>
              <a:pathLst>
                <a:path w="3530" h="8391" fill="none" extrusionOk="0">
                  <a:moveTo>
                    <a:pt x="3530" y="1"/>
                  </a:moveTo>
                  <a:lnTo>
                    <a:pt x="1" y="8390"/>
                  </a:lnTo>
                </a:path>
              </a:pathLst>
            </a:custGeom>
            <a:noFill/>
            <a:ln w="137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1359800" y="551450"/>
              <a:ext cx="63750" cy="153200"/>
            </a:xfrm>
            <a:custGeom>
              <a:avLst/>
              <a:gdLst/>
              <a:ahLst/>
              <a:cxnLst/>
              <a:rect l="0" t="0" r="0" b="0"/>
              <a:pathLst>
                <a:path w="2550" h="6128" extrusionOk="0">
                  <a:moveTo>
                    <a:pt x="2079" y="1131"/>
                  </a:moveTo>
                  <a:lnTo>
                    <a:pt x="1490" y="2640"/>
                  </a:lnTo>
                  <a:lnTo>
                    <a:pt x="2549" y="2263"/>
                  </a:lnTo>
                  <a:lnTo>
                    <a:pt x="0" y="6127"/>
                  </a:lnTo>
                  <a:lnTo>
                    <a:pt x="1608" y="0"/>
                  </a:lnTo>
                  <a:lnTo>
                    <a:pt x="1490" y="2640"/>
                  </a:lnTo>
                  <a:close/>
                </a:path>
              </a:pathLst>
            </a:custGeom>
            <a:solidFill>
              <a:srgbClr val="000000"/>
            </a:solidFill>
            <a:ln w="137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2149075" y="940850"/>
              <a:ext cx="1019275" cy="275100"/>
            </a:xfrm>
            <a:custGeom>
              <a:avLst/>
              <a:gdLst/>
              <a:ahLst/>
              <a:cxnLst/>
              <a:rect l="0" t="0" r="0" b="0"/>
              <a:pathLst>
                <a:path w="40771" h="11004" extrusionOk="0">
                  <a:moveTo>
                    <a:pt x="32136" y="1"/>
                  </a:moveTo>
                  <a:cubicBezTo>
                    <a:pt x="32146" y="531"/>
                    <a:pt x="32217" y="937"/>
                    <a:pt x="32350" y="1219"/>
                  </a:cubicBezTo>
                  <a:cubicBezTo>
                    <a:pt x="32483" y="1500"/>
                    <a:pt x="32670" y="1641"/>
                    <a:pt x="32908" y="1641"/>
                  </a:cubicBezTo>
                  <a:cubicBezTo>
                    <a:pt x="33147" y="1641"/>
                    <a:pt x="33334" y="1500"/>
                    <a:pt x="33467" y="1219"/>
                  </a:cubicBezTo>
                  <a:cubicBezTo>
                    <a:pt x="33600" y="937"/>
                    <a:pt x="33671" y="531"/>
                    <a:pt x="33681" y="1"/>
                  </a:cubicBezTo>
                  <a:lnTo>
                    <a:pt x="33352" y="1"/>
                  </a:lnTo>
                  <a:cubicBezTo>
                    <a:pt x="33335" y="259"/>
                    <a:pt x="33289" y="456"/>
                    <a:pt x="33213" y="592"/>
                  </a:cubicBezTo>
                  <a:cubicBezTo>
                    <a:pt x="33137" y="728"/>
                    <a:pt x="33036" y="796"/>
                    <a:pt x="32908" y="796"/>
                  </a:cubicBezTo>
                  <a:cubicBezTo>
                    <a:pt x="32781" y="796"/>
                    <a:pt x="32680" y="728"/>
                    <a:pt x="32604" y="592"/>
                  </a:cubicBezTo>
                  <a:cubicBezTo>
                    <a:pt x="32528" y="456"/>
                    <a:pt x="32482" y="259"/>
                    <a:pt x="32465" y="1"/>
                  </a:cubicBezTo>
                  <a:close/>
                  <a:moveTo>
                    <a:pt x="30041" y="56"/>
                  </a:moveTo>
                  <a:lnTo>
                    <a:pt x="30041" y="1669"/>
                  </a:lnTo>
                  <a:lnTo>
                    <a:pt x="30863" y="1669"/>
                  </a:lnTo>
                  <a:lnTo>
                    <a:pt x="30863" y="56"/>
                  </a:lnTo>
                  <a:close/>
                  <a:moveTo>
                    <a:pt x="39431" y="3630"/>
                  </a:moveTo>
                  <a:cubicBezTo>
                    <a:pt x="39578" y="3630"/>
                    <a:pt x="39697" y="3745"/>
                    <a:pt x="39788" y="3975"/>
                  </a:cubicBezTo>
                  <a:cubicBezTo>
                    <a:pt x="39880" y="4205"/>
                    <a:pt x="39925" y="4508"/>
                    <a:pt x="39925" y="4883"/>
                  </a:cubicBezTo>
                  <a:lnTo>
                    <a:pt x="38857" y="4883"/>
                  </a:lnTo>
                  <a:cubicBezTo>
                    <a:pt x="38881" y="4478"/>
                    <a:pt x="38943" y="4168"/>
                    <a:pt x="39043" y="3953"/>
                  </a:cubicBezTo>
                  <a:cubicBezTo>
                    <a:pt x="39142" y="3737"/>
                    <a:pt x="39272" y="3630"/>
                    <a:pt x="39431" y="3630"/>
                  </a:cubicBezTo>
                  <a:close/>
                  <a:moveTo>
                    <a:pt x="14920" y="3878"/>
                  </a:moveTo>
                  <a:lnTo>
                    <a:pt x="14920" y="7236"/>
                  </a:lnTo>
                  <a:lnTo>
                    <a:pt x="14150" y="7236"/>
                  </a:lnTo>
                  <a:cubicBezTo>
                    <a:pt x="14277" y="6463"/>
                    <a:pt x="14341" y="5401"/>
                    <a:pt x="14341" y="4049"/>
                  </a:cubicBezTo>
                  <a:lnTo>
                    <a:pt x="14341" y="3878"/>
                  </a:lnTo>
                  <a:close/>
                  <a:moveTo>
                    <a:pt x="11030" y="3751"/>
                  </a:moveTo>
                  <a:cubicBezTo>
                    <a:pt x="11206" y="3751"/>
                    <a:pt x="11341" y="3906"/>
                    <a:pt x="11434" y="4215"/>
                  </a:cubicBezTo>
                  <a:cubicBezTo>
                    <a:pt x="11526" y="4524"/>
                    <a:pt x="11573" y="4974"/>
                    <a:pt x="11573" y="5563"/>
                  </a:cubicBezTo>
                  <a:cubicBezTo>
                    <a:pt x="11573" y="6152"/>
                    <a:pt x="11526" y="6601"/>
                    <a:pt x="11434" y="6911"/>
                  </a:cubicBezTo>
                  <a:cubicBezTo>
                    <a:pt x="11341" y="7220"/>
                    <a:pt x="11206" y="7374"/>
                    <a:pt x="11030" y="7374"/>
                  </a:cubicBezTo>
                  <a:cubicBezTo>
                    <a:pt x="10854" y="7374"/>
                    <a:pt x="10719" y="7219"/>
                    <a:pt x="10625" y="6908"/>
                  </a:cubicBezTo>
                  <a:cubicBezTo>
                    <a:pt x="10531" y="6597"/>
                    <a:pt x="10483" y="6148"/>
                    <a:pt x="10483" y="5563"/>
                  </a:cubicBezTo>
                  <a:cubicBezTo>
                    <a:pt x="10483" y="4977"/>
                    <a:pt x="10531" y="4529"/>
                    <a:pt x="10625" y="4218"/>
                  </a:cubicBezTo>
                  <a:cubicBezTo>
                    <a:pt x="10719" y="3907"/>
                    <a:pt x="10854" y="3751"/>
                    <a:pt x="11030" y="3751"/>
                  </a:cubicBezTo>
                  <a:close/>
                  <a:moveTo>
                    <a:pt x="4420" y="3729"/>
                  </a:moveTo>
                  <a:cubicBezTo>
                    <a:pt x="4599" y="3729"/>
                    <a:pt x="4736" y="3886"/>
                    <a:pt x="4831" y="4201"/>
                  </a:cubicBezTo>
                  <a:cubicBezTo>
                    <a:pt x="4926" y="4516"/>
                    <a:pt x="4973" y="4970"/>
                    <a:pt x="4973" y="5563"/>
                  </a:cubicBezTo>
                  <a:cubicBezTo>
                    <a:pt x="4973" y="6156"/>
                    <a:pt x="4926" y="6609"/>
                    <a:pt x="4831" y="6924"/>
                  </a:cubicBezTo>
                  <a:cubicBezTo>
                    <a:pt x="4736" y="7239"/>
                    <a:pt x="4599" y="7397"/>
                    <a:pt x="4420" y="7397"/>
                  </a:cubicBezTo>
                  <a:cubicBezTo>
                    <a:pt x="4237" y="7397"/>
                    <a:pt x="4098" y="7239"/>
                    <a:pt x="4003" y="6924"/>
                  </a:cubicBezTo>
                  <a:cubicBezTo>
                    <a:pt x="3907" y="6609"/>
                    <a:pt x="3859" y="6156"/>
                    <a:pt x="3859" y="5563"/>
                  </a:cubicBezTo>
                  <a:cubicBezTo>
                    <a:pt x="3859" y="4970"/>
                    <a:pt x="3907" y="4516"/>
                    <a:pt x="4003" y="4201"/>
                  </a:cubicBezTo>
                  <a:cubicBezTo>
                    <a:pt x="4098" y="3886"/>
                    <a:pt x="4237" y="3729"/>
                    <a:pt x="4420" y="3729"/>
                  </a:cubicBezTo>
                  <a:close/>
                  <a:moveTo>
                    <a:pt x="7653" y="3729"/>
                  </a:moveTo>
                  <a:cubicBezTo>
                    <a:pt x="7832" y="3729"/>
                    <a:pt x="7969" y="3886"/>
                    <a:pt x="8064" y="4201"/>
                  </a:cubicBezTo>
                  <a:cubicBezTo>
                    <a:pt x="8159" y="4516"/>
                    <a:pt x="8206" y="4970"/>
                    <a:pt x="8206" y="5563"/>
                  </a:cubicBezTo>
                  <a:cubicBezTo>
                    <a:pt x="8206" y="6156"/>
                    <a:pt x="8159" y="6609"/>
                    <a:pt x="8064" y="6924"/>
                  </a:cubicBezTo>
                  <a:cubicBezTo>
                    <a:pt x="7969" y="7239"/>
                    <a:pt x="7832" y="7397"/>
                    <a:pt x="7653" y="7397"/>
                  </a:cubicBezTo>
                  <a:cubicBezTo>
                    <a:pt x="7470" y="7397"/>
                    <a:pt x="7331" y="7239"/>
                    <a:pt x="7236" y="6924"/>
                  </a:cubicBezTo>
                  <a:cubicBezTo>
                    <a:pt x="7140" y="6609"/>
                    <a:pt x="7092" y="6156"/>
                    <a:pt x="7092" y="5563"/>
                  </a:cubicBezTo>
                  <a:cubicBezTo>
                    <a:pt x="7092" y="4970"/>
                    <a:pt x="7140" y="4516"/>
                    <a:pt x="7236" y="4201"/>
                  </a:cubicBezTo>
                  <a:cubicBezTo>
                    <a:pt x="7331" y="3886"/>
                    <a:pt x="7470" y="3729"/>
                    <a:pt x="7653" y="3729"/>
                  </a:cubicBezTo>
                  <a:close/>
                  <a:moveTo>
                    <a:pt x="24959" y="5867"/>
                  </a:moveTo>
                  <a:lnTo>
                    <a:pt x="24959" y="6093"/>
                  </a:lnTo>
                  <a:cubicBezTo>
                    <a:pt x="24959" y="6494"/>
                    <a:pt x="24906" y="6829"/>
                    <a:pt x="24800" y="7096"/>
                  </a:cubicBezTo>
                  <a:cubicBezTo>
                    <a:pt x="24694" y="7362"/>
                    <a:pt x="24564" y="7496"/>
                    <a:pt x="24410" y="7496"/>
                  </a:cubicBezTo>
                  <a:cubicBezTo>
                    <a:pt x="24285" y="7496"/>
                    <a:pt x="24189" y="7425"/>
                    <a:pt x="24119" y="7283"/>
                  </a:cubicBezTo>
                  <a:cubicBezTo>
                    <a:pt x="24049" y="7142"/>
                    <a:pt x="24014" y="6945"/>
                    <a:pt x="24014" y="6695"/>
                  </a:cubicBezTo>
                  <a:cubicBezTo>
                    <a:pt x="24014" y="6423"/>
                    <a:pt x="24058" y="6216"/>
                    <a:pt x="24144" y="6076"/>
                  </a:cubicBezTo>
                  <a:cubicBezTo>
                    <a:pt x="24231" y="5937"/>
                    <a:pt x="24360" y="5867"/>
                    <a:pt x="24531" y="5867"/>
                  </a:cubicBezTo>
                  <a:close/>
                  <a:moveTo>
                    <a:pt x="1" y="2464"/>
                  </a:moveTo>
                  <a:lnTo>
                    <a:pt x="1" y="8650"/>
                  </a:lnTo>
                  <a:lnTo>
                    <a:pt x="823" y="8650"/>
                  </a:lnTo>
                  <a:lnTo>
                    <a:pt x="823" y="6623"/>
                  </a:lnTo>
                  <a:lnTo>
                    <a:pt x="1056" y="6093"/>
                  </a:lnTo>
                  <a:lnTo>
                    <a:pt x="1880" y="8650"/>
                  </a:lnTo>
                  <a:lnTo>
                    <a:pt x="2731" y="8650"/>
                  </a:lnTo>
                  <a:lnTo>
                    <a:pt x="1543" y="4977"/>
                  </a:lnTo>
                  <a:lnTo>
                    <a:pt x="2641" y="2464"/>
                  </a:lnTo>
                  <a:lnTo>
                    <a:pt x="1740" y="2464"/>
                  </a:lnTo>
                  <a:lnTo>
                    <a:pt x="823" y="4558"/>
                  </a:lnTo>
                  <a:lnTo>
                    <a:pt x="823" y="2464"/>
                  </a:lnTo>
                  <a:close/>
                  <a:moveTo>
                    <a:pt x="16830" y="2464"/>
                  </a:moveTo>
                  <a:lnTo>
                    <a:pt x="16830" y="8650"/>
                  </a:lnTo>
                  <a:lnTo>
                    <a:pt x="17685" y="8650"/>
                  </a:lnTo>
                  <a:lnTo>
                    <a:pt x="18514" y="5358"/>
                  </a:lnTo>
                  <a:lnTo>
                    <a:pt x="18514" y="8650"/>
                  </a:lnTo>
                  <a:lnTo>
                    <a:pt x="19337" y="8650"/>
                  </a:lnTo>
                  <a:lnTo>
                    <a:pt x="19337" y="2464"/>
                  </a:lnTo>
                  <a:lnTo>
                    <a:pt x="18482" y="2464"/>
                  </a:lnTo>
                  <a:lnTo>
                    <a:pt x="17652" y="5756"/>
                  </a:lnTo>
                  <a:lnTo>
                    <a:pt x="17652" y="2464"/>
                  </a:lnTo>
                  <a:close/>
                  <a:moveTo>
                    <a:pt x="20127" y="2464"/>
                  </a:moveTo>
                  <a:lnTo>
                    <a:pt x="20127" y="8650"/>
                  </a:lnTo>
                  <a:lnTo>
                    <a:pt x="20949" y="8650"/>
                  </a:lnTo>
                  <a:lnTo>
                    <a:pt x="20949" y="6038"/>
                  </a:lnTo>
                  <a:lnTo>
                    <a:pt x="21765" y="6038"/>
                  </a:lnTo>
                  <a:lnTo>
                    <a:pt x="21765" y="8650"/>
                  </a:lnTo>
                  <a:lnTo>
                    <a:pt x="22588" y="8650"/>
                  </a:lnTo>
                  <a:lnTo>
                    <a:pt x="22588" y="2464"/>
                  </a:lnTo>
                  <a:lnTo>
                    <a:pt x="21765" y="2464"/>
                  </a:lnTo>
                  <a:lnTo>
                    <a:pt x="21765" y="4817"/>
                  </a:lnTo>
                  <a:lnTo>
                    <a:pt x="20949" y="4817"/>
                  </a:lnTo>
                  <a:lnTo>
                    <a:pt x="20949" y="2464"/>
                  </a:lnTo>
                  <a:close/>
                  <a:moveTo>
                    <a:pt x="30041" y="2464"/>
                  </a:moveTo>
                  <a:lnTo>
                    <a:pt x="30041" y="8650"/>
                  </a:lnTo>
                  <a:lnTo>
                    <a:pt x="30863" y="8650"/>
                  </a:lnTo>
                  <a:lnTo>
                    <a:pt x="30863" y="2464"/>
                  </a:lnTo>
                  <a:close/>
                  <a:moveTo>
                    <a:pt x="31654" y="2464"/>
                  </a:moveTo>
                  <a:lnTo>
                    <a:pt x="31654" y="8650"/>
                  </a:lnTo>
                  <a:lnTo>
                    <a:pt x="32509" y="8650"/>
                  </a:lnTo>
                  <a:lnTo>
                    <a:pt x="33338" y="5358"/>
                  </a:lnTo>
                  <a:lnTo>
                    <a:pt x="33338" y="8650"/>
                  </a:lnTo>
                  <a:lnTo>
                    <a:pt x="34161" y="8650"/>
                  </a:lnTo>
                  <a:lnTo>
                    <a:pt x="34161" y="2464"/>
                  </a:lnTo>
                  <a:lnTo>
                    <a:pt x="33306" y="2464"/>
                  </a:lnTo>
                  <a:lnTo>
                    <a:pt x="32476" y="5756"/>
                  </a:lnTo>
                  <a:lnTo>
                    <a:pt x="32476" y="2464"/>
                  </a:lnTo>
                  <a:close/>
                  <a:moveTo>
                    <a:pt x="34951" y="2464"/>
                  </a:moveTo>
                  <a:lnTo>
                    <a:pt x="34951" y="8650"/>
                  </a:lnTo>
                  <a:lnTo>
                    <a:pt x="35773" y="8650"/>
                  </a:lnTo>
                  <a:lnTo>
                    <a:pt x="35773" y="6038"/>
                  </a:lnTo>
                  <a:lnTo>
                    <a:pt x="36589" y="6038"/>
                  </a:lnTo>
                  <a:lnTo>
                    <a:pt x="36589" y="8650"/>
                  </a:lnTo>
                  <a:lnTo>
                    <a:pt x="37412" y="8650"/>
                  </a:lnTo>
                  <a:lnTo>
                    <a:pt x="37412" y="2464"/>
                  </a:lnTo>
                  <a:lnTo>
                    <a:pt x="36589" y="2464"/>
                  </a:lnTo>
                  <a:lnTo>
                    <a:pt x="36589" y="4817"/>
                  </a:lnTo>
                  <a:lnTo>
                    <a:pt x="35773" y="4817"/>
                  </a:lnTo>
                  <a:lnTo>
                    <a:pt x="35773" y="2464"/>
                  </a:lnTo>
                  <a:close/>
                  <a:moveTo>
                    <a:pt x="4420" y="2315"/>
                  </a:moveTo>
                  <a:cubicBezTo>
                    <a:pt x="3975" y="2315"/>
                    <a:pt x="3628" y="2602"/>
                    <a:pt x="3378" y="3177"/>
                  </a:cubicBezTo>
                  <a:cubicBezTo>
                    <a:pt x="3127" y="3751"/>
                    <a:pt x="3002" y="4547"/>
                    <a:pt x="3002" y="5563"/>
                  </a:cubicBezTo>
                  <a:cubicBezTo>
                    <a:pt x="3002" y="6579"/>
                    <a:pt x="3127" y="7374"/>
                    <a:pt x="3378" y="7949"/>
                  </a:cubicBezTo>
                  <a:cubicBezTo>
                    <a:pt x="3628" y="8523"/>
                    <a:pt x="3975" y="8811"/>
                    <a:pt x="4420" y="8811"/>
                  </a:cubicBezTo>
                  <a:cubicBezTo>
                    <a:pt x="4862" y="8811"/>
                    <a:pt x="5208" y="8523"/>
                    <a:pt x="5457" y="7949"/>
                  </a:cubicBezTo>
                  <a:cubicBezTo>
                    <a:pt x="5706" y="7374"/>
                    <a:pt x="5830" y="6579"/>
                    <a:pt x="5830" y="5563"/>
                  </a:cubicBezTo>
                  <a:cubicBezTo>
                    <a:pt x="5830" y="4547"/>
                    <a:pt x="5706" y="3751"/>
                    <a:pt x="5457" y="3177"/>
                  </a:cubicBezTo>
                  <a:cubicBezTo>
                    <a:pt x="5208" y="2602"/>
                    <a:pt x="4862" y="2315"/>
                    <a:pt x="4420" y="2315"/>
                  </a:cubicBezTo>
                  <a:close/>
                  <a:moveTo>
                    <a:pt x="7653" y="2315"/>
                  </a:moveTo>
                  <a:cubicBezTo>
                    <a:pt x="7208" y="2315"/>
                    <a:pt x="6861" y="2602"/>
                    <a:pt x="6611" y="3177"/>
                  </a:cubicBezTo>
                  <a:cubicBezTo>
                    <a:pt x="6360" y="3751"/>
                    <a:pt x="6235" y="4547"/>
                    <a:pt x="6235" y="5563"/>
                  </a:cubicBezTo>
                  <a:cubicBezTo>
                    <a:pt x="6235" y="6579"/>
                    <a:pt x="6360" y="7374"/>
                    <a:pt x="6611" y="7949"/>
                  </a:cubicBezTo>
                  <a:cubicBezTo>
                    <a:pt x="6861" y="8523"/>
                    <a:pt x="7208" y="8811"/>
                    <a:pt x="7653" y="8811"/>
                  </a:cubicBezTo>
                  <a:cubicBezTo>
                    <a:pt x="8095" y="8811"/>
                    <a:pt x="8441" y="8523"/>
                    <a:pt x="8690" y="7949"/>
                  </a:cubicBezTo>
                  <a:cubicBezTo>
                    <a:pt x="8939" y="7374"/>
                    <a:pt x="9063" y="6579"/>
                    <a:pt x="9063" y="5563"/>
                  </a:cubicBezTo>
                  <a:cubicBezTo>
                    <a:pt x="9063" y="4547"/>
                    <a:pt x="8939" y="3751"/>
                    <a:pt x="8690" y="3177"/>
                  </a:cubicBezTo>
                  <a:cubicBezTo>
                    <a:pt x="8441" y="2602"/>
                    <a:pt x="8095" y="2315"/>
                    <a:pt x="7653" y="2315"/>
                  </a:cubicBezTo>
                  <a:close/>
                  <a:moveTo>
                    <a:pt x="24474" y="2315"/>
                  </a:moveTo>
                  <a:cubicBezTo>
                    <a:pt x="24296" y="2315"/>
                    <a:pt x="24118" y="2342"/>
                    <a:pt x="23941" y="2395"/>
                  </a:cubicBezTo>
                  <a:cubicBezTo>
                    <a:pt x="23763" y="2449"/>
                    <a:pt x="23586" y="2527"/>
                    <a:pt x="23410" y="2630"/>
                  </a:cubicBezTo>
                  <a:lnTo>
                    <a:pt x="23410" y="4138"/>
                  </a:lnTo>
                  <a:cubicBezTo>
                    <a:pt x="23540" y="3968"/>
                    <a:pt x="23681" y="3841"/>
                    <a:pt x="23833" y="3757"/>
                  </a:cubicBezTo>
                  <a:cubicBezTo>
                    <a:pt x="23984" y="3672"/>
                    <a:pt x="24148" y="3630"/>
                    <a:pt x="24325" y="3630"/>
                  </a:cubicBezTo>
                  <a:cubicBezTo>
                    <a:pt x="24542" y="3630"/>
                    <a:pt x="24702" y="3702"/>
                    <a:pt x="24805" y="3848"/>
                  </a:cubicBezTo>
                  <a:cubicBezTo>
                    <a:pt x="24907" y="3993"/>
                    <a:pt x="24959" y="4222"/>
                    <a:pt x="24959" y="4535"/>
                  </a:cubicBezTo>
                  <a:lnTo>
                    <a:pt x="24959" y="4690"/>
                  </a:lnTo>
                  <a:lnTo>
                    <a:pt x="24474" y="4690"/>
                  </a:lnTo>
                  <a:cubicBezTo>
                    <a:pt x="24030" y="4690"/>
                    <a:pt x="23704" y="4860"/>
                    <a:pt x="23496" y="5198"/>
                  </a:cubicBezTo>
                  <a:cubicBezTo>
                    <a:pt x="23289" y="5537"/>
                    <a:pt x="23185" y="6069"/>
                    <a:pt x="23185" y="6795"/>
                  </a:cubicBezTo>
                  <a:cubicBezTo>
                    <a:pt x="23185" y="7391"/>
                    <a:pt x="23268" y="7876"/>
                    <a:pt x="23434" y="8250"/>
                  </a:cubicBezTo>
                  <a:cubicBezTo>
                    <a:pt x="23600" y="8624"/>
                    <a:pt x="23817" y="8811"/>
                    <a:pt x="24083" y="8811"/>
                  </a:cubicBezTo>
                  <a:cubicBezTo>
                    <a:pt x="24281" y="8811"/>
                    <a:pt x="24449" y="8725"/>
                    <a:pt x="24586" y="8554"/>
                  </a:cubicBezTo>
                  <a:cubicBezTo>
                    <a:pt x="24724" y="8382"/>
                    <a:pt x="24848" y="8109"/>
                    <a:pt x="24959" y="7733"/>
                  </a:cubicBezTo>
                  <a:lnTo>
                    <a:pt x="24959" y="8650"/>
                  </a:lnTo>
                  <a:lnTo>
                    <a:pt x="25788" y="8650"/>
                  </a:lnTo>
                  <a:lnTo>
                    <a:pt x="25788" y="5121"/>
                  </a:lnTo>
                  <a:cubicBezTo>
                    <a:pt x="25788" y="4130"/>
                    <a:pt x="25685" y="3415"/>
                    <a:pt x="25479" y="2975"/>
                  </a:cubicBezTo>
                  <a:cubicBezTo>
                    <a:pt x="25273" y="2535"/>
                    <a:pt x="24938" y="2315"/>
                    <a:pt x="24474" y="2315"/>
                  </a:cubicBezTo>
                  <a:close/>
                  <a:moveTo>
                    <a:pt x="39436" y="2315"/>
                  </a:moveTo>
                  <a:cubicBezTo>
                    <a:pt x="38992" y="2315"/>
                    <a:pt x="38643" y="2604"/>
                    <a:pt x="38389" y="3182"/>
                  </a:cubicBezTo>
                  <a:cubicBezTo>
                    <a:pt x="38136" y="3760"/>
                    <a:pt x="38009" y="4554"/>
                    <a:pt x="38009" y="5563"/>
                  </a:cubicBezTo>
                  <a:cubicBezTo>
                    <a:pt x="38009" y="6590"/>
                    <a:pt x="38138" y="7388"/>
                    <a:pt x="38396" y="7957"/>
                  </a:cubicBezTo>
                  <a:cubicBezTo>
                    <a:pt x="38654" y="8526"/>
                    <a:pt x="39016" y="8811"/>
                    <a:pt x="39482" y="8811"/>
                  </a:cubicBezTo>
                  <a:cubicBezTo>
                    <a:pt x="39676" y="8811"/>
                    <a:pt x="39871" y="8765"/>
                    <a:pt x="40065" y="8675"/>
                  </a:cubicBezTo>
                  <a:cubicBezTo>
                    <a:pt x="40260" y="8585"/>
                    <a:pt x="40454" y="8452"/>
                    <a:pt x="40649" y="8275"/>
                  </a:cubicBezTo>
                  <a:lnTo>
                    <a:pt x="40649" y="6750"/>
                  </a:lnTo>
                  <a:cubicBezTo>
                    <a:pt x="40457" y="7001"/>
                    <a:pt x="40271" y="7188"/>
                    <a:pt x="40089" y="7311"/>
                  </a:cubicBezTo>
                  <a:cubicBezTo>
                    <a:pt x="39908" y="7434"/>
                    <a:pt x="39731" y="7496"/>
                    <a:pt x="39558" y="7496"/>
                  </a:cubicBezTo>
                  <a:cubicBezTo>
                    <a:pt x="39343" y="7496"/>
                    <a:pt x="39176" y="7380"/>
                    <a:pt x="39057" y="7148"/>
                  </a:cubicBezTo>
                  <a:cubicBezTo>
                    <a:pt x="38937" y="6916"/>
                    <a:pt x="38867" y="6568"/>
                    <a:pt x="38848" y="6104"/>
                  </a:cubicBezTo>
                  <a:lnTo>
                    <a:pt x="40771" y="6104"/>
                  </a:lnTo>
                  <a:lnTo>
                    <a:pt x="40771" y="5541"/>
                  </a:lnTo>
                  <a:cubicBezTo>
                    <a:pt x="40771" y="4561"/>
                    <a:pt x="40649" y="3779"/>
                    <a:pt x="40407" y="3193"/>
                  </a:cubicBezTo>
                  <a:cubicBezTo>
                    <a:pt x="40164" y="2608"/>
                    <a:pt x="39840" y="2315"/>
                    <a:pt x="39436" y="2315"/>
                  </a:cubicBezTo>
                  <a:close/>
                  <a:moveTo>
                    <a:pt x="13518" y="2464"/>
                  </a:moveTo>
                  <a:lnTo>
                    <a:pt x="13518" y="3635"/>
                  </a:lnTo>
                  <a:cubicBezTo>
                    <a:pt x="13518" y="4964"/>
                    <a:pt x="13482" y="5862"/>
                    <a:pt x="13408" y="6328"/>
                  </a:cubicBezTo>
                  <a:cubicBezTo>
                    <a:pt x="13334" y="6794"/>
                    <a:pt x="13210" y="7096"/>
                    <a:pt x="13036" y="7236"/>
                  </a:cubicBezTo>
                  <a:lnTo>
                    <a:pt x="12898" y="7236"/>
                  </a:lnTo>
                  <a:lnTo>
                    <a:pt x="12898" y="10213"/>
                  </a:lnTo>
                  <a:lnTo>
                    <a:pt x="13486" y="10213"/>
                  </a:lnTo>
                  <a:lnTo>
                    <a:pt x="13486" y="8650"/>
                  </a:lnTo>
                  <a:lnTo>
                    <a:pt x="15582" y="8650"/>
                  </a:lnTo>
                  <a:lnTo>
                    <a:pt x="15582" y="10213"/>
                  </a:lnTo>
                  <a:lnTo>
                    <a:pt x="16170" y="10213"/>
                  </a:lnTo>
                  <a:lnTo>
                    <a:pt x="16170" y="7236"/>
                  </a:lnTo>
                  <a:lnTo>
                    <a:pt x="15742" y="7236"/>
                  </a:lnTo>
                  <a:lnTo>
                    <a:pt x="15742" y="2464"/>
                  </a:lnTo>
                  <a:close/>
                  <a:moveTo>
                    <a:pt x="26553" y="2464"/>
                  </a:moveTo>
                  <a:lnTo>
                    <a:pt x="26553" y="8650"/>
                  </a:lnTo>
                  <a:lnTo>
                    <a:pt x="28853" y="8650"/>
                  </a:lnTo>
                  <a:lnTo>
                    <a:pt x="28853" y="10213"/>
                  </a:lnTo>
                  <a:lnTo>
                    <a:pt x="29441" y="10213"/>
                  </a:lnTo>
                  <a:lnTo>
                    <a:pt x="29441" y="7236"/>
                  </a:lnTo>
                  <a:lnTo>
                    <a:pt x="29014" y="7236"/>
                  </a:lnTo>
                  <a:lnTo>
                    <a:pt x="29014" y="2464"/>
                  </a:lnTo>
                  <a:lnTo>
                    <a:pt x="28191" y="2464"/>
                  </a:lnTo>
                  <a:lnTo>
                    <a:pt x="28191" y="7236"/>
                  </a:lnTo>
                  <a:lnTo>
                    <a:pt x="27375" y="7236"/>
                  </a:lnTo>
                  <a:lnTo>
                    <a:pt x="27375" y="2464"/>
                  </a:lnTo>
                  <a:close/>
                  <a:moveTo>
                    <a:pt x="11336" y="2315"/>
                  </a:moveTo>
                  <a:cubicBezTo>
                    <a:pt x="11157" y="2315"/>
                    <a:pt x="10998" y="2401"/>
                    <a:pt x="10860" y="2572"/>
                  </a:cubicBezTo>
                  <a:cubicBezTo>
                    <a:pt x="10722" y="2743"/>
                    <a:pt x="10597" y="3009"/>
                    <a:pt x="10483" y="3370"/>
                  </a:cubicBezTo>
                  <a:lnTo>
                    <a:pt x="10483" y="2464"/>
                  </a:lnTo>
                  <a:lnTo>
                    <a:pt x="9661" y="2464"/>
                  </a:lnTo>
                  <a:lnTo>
                    <a:pt x="9661" y="11003"/>
                  </a:lnTo>
                  <a:lnTo>
                    <a:pt x="10483" y="11003"/>
                  </a:lnTo>
                  <a:lnTo>
                    <a:pt x="10483" y="7756"/>
                  </a:lnTo>
                  <a:cubicBezTo>
                    <a:pt x="10597" y="8116"/>
                    <a:pt x="10722" y="8382"/>
                    <a:pt x="10860" y="8554"/>
                  </a:cubicBezTo>
                  <a:cubicBezTo>
                    <a:pt x="10998" y="8725"/>
                    <a:pt x="11157" y="8811"/>
                    <a:pt x="11336" y="8811"/>
                  </a:cubicBezTo>
                  <a:cubicBezTo>
                    <a:pt x="11653" y="8811"/>
                    <a:pt x="11913" y="8508"/>
                    <a:pt x="12117" y="7902"/>
                  </a:cubicBezTo>
                  <a:cubicBezTo>
                    <a:pt x="12321" y="7296"/>
                    <a:pt x="12423" y="6517"/>
                    <a:pt x="12423" y="5563"/>
                  </a:cubicBezTo>
                  <a:cubicBezTo>
                    <a:pt x="12423" y="4609"/>
                    <a:pt x="12321" y="3829"/>
                    <a:pt x="12117" y="3224"/>
                  </a:cubicBezTo>
                  <a:cubicBezTo>
                    <a:pt x="11913" y="2618"/>
                    <a:pt x="11653" y="2315"/>
                    <a:pt x="11336" y="23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x="2146775" y="1268000"/>
              <a:ext cx="1041225" cy="213625"/>
            </a:xfrm>
            <a:custGeom>
              <a:avLst/>
              <a:gdLst/>
              <a:ahLst/>
              <a:cxnLst/>
              <a:rect l="0" t="0" r="0" b="0"/>
              <a:pathLst>
                <a:path w="41649" h="8545" extrusionOk="0">
                  <a:moveTo>
                    <a:pt x="14082" y="3463"/>
                  </a:moveTo>
                  <a:cubicBezTo>
                    <a:pt x="14261" y="3463"/>
                    <a:pt x="14398" y="3621"/>
                    <a:pt x="14493" y="3935"/>
                  </a:cubicBezTo>
                  <a:cubicBezTo>
                    <a:pt x="14588" y="4250"/>
                    <a:pt x="14635" y="4704"/>
                    <a:pt x="14635" y="5297"/>
                  </a:cubicBezTo>
                  <a:cubicBezTo>
                    <a:pt x="14635" y="5890"/>
                    <a:pt x="14588" y="6344"/>
                    <a:pt x="14493" y="6658"/>
                  </a:cubicBezTo>
                  <a:cubicBezTo>
                    <a:pt x="14398" y="6973"/>
                    <a:pt x="14261" y="7131"/>
                    <a:pt x="14082" y="7131"/>
                  </a:cubicBezTo>
                  <a:cubicBezTo>
                    <a:pt x="13899" y="7131"/>
                    <a:pt x="13760" y="6973"/>
                    <a:pt x="13665" y="6658"/>
                  </a:cubicBezTo>
                  <a:cubicBezTo>
                    <a:pt x="13569" y="6344"/>
                    <a:pt x="13521" y="5890"/>
                    <a:pt x="13521" y="5297"/>
                  </a:cubicBezTo>
                  <a:cubicBezTo>
                    <a:pt x="13521" y="4704"/>
                    <a:pt x="13569" y="4250"/>
                    <a:pt x="13665" y="3935"/>
                  </a:cubicBezTo>
                  <a:cubicBezTo>
                    <a:pt x="13760" y="3621"/>
                    <a:pt x="13899" y="3463"/>
                    <a:pt x="14082" y="3463"/>
                  </a:cubicBezTo>
                  <a:close/>
                  <a:moveTo>
                    <a:pt x="40329" y="4314"/>
                  </a:moveTo>
                  <a:cubicBezTo>
                    <a:pt x="40486" y="4314"/>
                    <a:pt x="40602" y="4434"/>
                    <a:pt x="40680" y="4676"/>
                  </a:cubicBezTo>
                  <a:cubicBezTo>
                    <a:pt x="40757" y="4917"/>
                    <a:pt x="40796" y="5279"/>
                    <a:pt x="40796" y="5761"/>
                  </a:cubicBezTo>
                  <a:cubicBezTo>
                    <a:pt x="40796" y="6243"/>
                    <a:pt x="40757" y="6605"/>
                    <a:pt x="40680" y="6846"/>
                  </a:cubicBezTo>
                  <a:cubicBezTo>
                    <a:pt x="40602" y="7087"/>
                    <a:pt x="40486" y="7208"/>
                    <a:pt x="40329" y="7208"/>
                  </a:cubicBezTo>
                  <a:cubicBezTo>
                    <a:pt x="40175" y="7208"/>
                    <a:pt x="40059" y="7087"/>
                    <a:pt x="39981" y="6846"/>
                  </a:cubicBezTo>
                  <a:cubicBezTo>
                    <a:pt x="39904" y="6605"/>
                    <a:pt x="39865" y="6243"/>
                    <a:pt x="39865" y="5761"/>
                  </a:cubicBezTo>
                  <a:cubicBezTo>
                    <a:pt x="39865" y="5279"/>
                    <a:pt x="39904" y="4917"/>
                    <a:pt x="39981" y="4676"/>
                  </a:cubicBezTo>
                  <a:cubicBezTo>
                    <a:pt x="40059" y="4434"/>
                    <a:pt x="40175" y="4314"/>
                    <a:pt x="40329" y="4314"/>
                  </a:cubicBezTo>
                  <a:close/>
                  <a:moveTo>
                    <a:pt x="1" y="2198"/>
                  </a:moveTo>
                  <a:lnTo>
                    <a:pt x="1" y="4054"/>
                  </a:lnTo>
                  <a:cubicBezTo>
                    <a:pt x="1" y="4695"/>
                    <a:pt x="65" y="5178"/>
                    <a:pt x="192" y="5504"/>
                  </a:cubicBezTo>
                  <a:cubicBezTo>
                    <a:pt x="319" y="5830"/>
                    <a:pt x="497" y="5993"/>
                    <a:pt x="727" y="5993"/>
                  </a:cubicBezTo>
                  <a:lnTo>
                    <a:pt x="1573" y="5993"/>
                  </a:lnTo>
                  <a:lnTo>
                    <a:pt x="1573" y="8384"/>
                  </a:lnTo>
                  <a:lnTo>
                    <a:pt x="2395" y="8384"/>
                  </a:lnTo>
                  <a:lnTo>
                    <a:pt x="2395" y="2198"/>
                  </a:lnTo>
                  <a:lnTo>
                    <a:pt x="1573" y="2198"/>
                  </a:lnTo>
                  <a:lnTo>
                    <a:pt x="1573" y="4772"/>
                  </a:lnTo>
                  <a:lnTo>
                    <a:pt x="1131" y="4772"/>
                  </a:lnTo>
                  <a:cubicBezTo>
                    <a:pt x="1015" y="4772"/>
                    <a:pt x="935" y="4690"/>
                    <a:pt x="890" y="4526"/>
                  </a:cubicBezTo>
                  <a:cubicBezTo>
                    <a:pt x="846" y="4363"/>
                    <a:pt x="824" y="3953"/>
                    <a:pt x="824" y="3297"/>
                  </a:cubicBezTo>
                  <a:lnTo>
                    <a:pt x="824" y="2198"/>
                  </a:lnTo>
                  <a:close/>
                  <a:moveTo>
                    <a:pt x="3324" y="2198"/>
                  </a:moveTo>
                  <a:lnTo>
                    <a:pt x="3324" y="8384"/>
                  </a:lnTo>
                  <a:lnTo>
                    <a:pt x="4179" y="8384"/>
                  </a:lnTo>
                  <a:lnTo>
                    <a:pt x="5008" y="5093"/>
                  </a:lnTo>
                  <a:lnTo>
                    <a:pt x="5008" y="8384"/>
                  </a:lnTo>
                  <a:lnTo>
                    <a:pt x="5831" y="8384"/>
                  </a:lnTo>
                  <a:lnTo>
                    <a:pt x="5831" y="2198"/>
                  </a:lnTo>
                  <a:lnTo>
                    <a:pt x="4976" y="2198"/>
                  </a:lnTo>
                  <a:lnTo>
                    <a:pt x="4146" y="5490"/>
                  </a:lnTo>
                  <a:lnTo>
                    <a:pt x="4146" y="2198"/>
                  </a:lnTo>
                  <a:close/>
                  <a:moveTo>
                    <a:pt x="9842" y="2198"/>
                  </a:moveTo>
                  <a:lnTo>
                    <a:pt x="9842" y="3209"/>
                  </a:lnTo>
                  <a:cubicBezTo>
                    <a:pt x="9842" y="4826"/>
                    <a:pt x="9819" y="5798"/>
                    <a:pt x="9773" y="6125"/>
                  </a:cubicBezTo>
                  <a:cubicBezTo>
                    <a:pt x="9712" y="6556"/>
                    <a:pt x="9545" y="6838"/>
                    <a:pt x="9274" y="6970"/>
                  </a:cubicBezTo>
                  <a:lnTo>
                    <a:pt x="9274" y="8384"/>
                  </a:lnTo>
                  <a:cubicBezTo>
                    <a:pt x="9881" y="8384"/>
                    <a:pt x="10291" y="7906"/>
                    <a:pt x="10506" y="6948"/>
                  </a:cubicBezTo>
                  <a:cubicBezTo>
                    <a:pt x="10612" y="6477"/>
                    <a:pt x="10664" y="5433"/>
                    <a:pt x="10664" y="3817"/>
                  </a:cubicBezTo>
                  <a:lnTo>
                    <a:pt x="10664" y="3612"/>
                  </a:lnTo>
                  <a:lnTo>
                    <a:pt x="11243" y="3612"/>
                  </a:lnTo>
                  <a:lnTo>
                    <a:pt x="11243" y="8384"/>
                  </a:lnTo>
                  <a:lnTo>
                    <a:pt x="12066" y="8384"/>
                  </a:lnTo>
                  <a:lnTo>
                    <a:pt x="12066" y="2198"/>
                  </a:lnTo>
                  <a:close/>
                  <a:moveTo>
                    <a:pt x="7910" y="2049"/>
                  </a:moveTo>
                  <a:cubicBezTo>
                    <a:pt x="7446" y="2049"/>
                    <a:pt x="7083" y="2335"/>
                    <a:pt x="6821" y="2908"/>
                  </a:cubicBezTo>
                  <a:cubicBezTo>
                    <a:pt x="6559" y="3481"/>
                    <a:pt x="6428" y="4277"/>
                    <a:pt x="6428" y="5297"/>
                  </a:cubicBezTo>
                  <a:cubicBezTo>
                    <a:pt x="6428" y="6317"/>
                    <a:pt x="6559" y="7113"/>
                    <a:pt x="6821" y="7686"/>
                  </a:cubicBezTo>
                  <a:cubicBezTo>
                    <a:pt x="7083" y="8258"/>
                    <a:pt x="7446" y="8545"/>
                    <a:pt x="7910" y="8545"/>
                  </a:cubicBezTo>
                  <a:cubicBezTo>
                    <a:pt x="8043" y="8545"/>
                    <a:pt x="8176" y="8516"/>
                    <a:pt x="8309" y="8459"/>
                  </a:cubicBezTo>
                  <a:cubicBezTo>
                    <a:pt x="8441" y="8402"/>
                    <a:pt x="8572" y="8316"/>
                    <a:pt x="8700" y="8202"/>
                  </a:cubicBezTo>
                  <a:lnTo>
                    <a:pt x="8700" y="6584"/>
                  </a:lnTo>
                  <a:cubicBezTo>
                    <a:pt x="8602" y="6764"/>
                    <a:pt x="8495" y="6901"/>
                    <a:pt x="8380" y="6993"/>
                  </a:cubicBezTo>
                  <a:cubicBezTo>
                    <a:pt x="8264" y="7085"/>
                    <a:pt x="8142" y="7131"/>
                    <a:pt x="8013" y="7131"/>
                  </a:cubicBezTo>
                  <a:cubicBezTo>
                    <a:pt x="7784" y="7131"/>
                    <a:pt x="7605" y="6970"/>
                    <a:pt x="7477" y="6647"/>
                  </a:cubicBezTo>
                  <a:cubicBezTo>
                    <a:pt x="7349" y="6325"/>
                    <a:pt x="7285" y="5875"/>
                    <a:pt x="7285" y="5297"/>
                  </a:cubicBezTo>
                  <a:cubicBezTo>
                    <a:pt x="7285" y="4719"/>
                    <a:pt x="7349" y="4269"/>
                    <a:pt x="7477" y="3946"/>
                  </a:cubicBezTo>
                  <a:cubicBezTo>
                    <a:pt x="7605" y="3624"/>
                    <a:pt x="7784" y="3463"/>
                    <a:pt x="8013" y="3463"/>
                  </a:cubicBezTo>
                  <a:cubicBezTo>
                    <a:pt x="8134" y="3463"/>
                    <a:pt x="8251" y="3507"/>
                    <a:pt x="8364" y="3596"/>
                  </a:cubicBezTo>
                  <a:cubicBezTo>
                    <a:pt x="8476" y="3684"/>
                    <a:pt x="8588" y="3820"/>
                    <a:pt x="8700" y="4004"/>
                  </a:cubicBezTo>
                  <a:lnTo>
                    <a:pt x="8700" y="2392"/>
                  </a:lnTo>
                  <a:cubicBezTo>
                    <a:pt x="8570" y="2277"/>
                    <a:pt x="8440" y="2192"/>
                    <a:pt x="8309" y="2135"/>
                  </a:cubicBezTo>
                  <a:cubicBezTo>
                    <a:pt x="8178" y="2078"/>
                    <a:pt x="8045" y="2049"/>
                    <a:pt x="7910" y="2049"/>
                  </a:cubicBezTo>
                  <a:close/>
                  <a:moveTo>
                    <a:pt x="14082" y="2049"/>
                  </a:moveTo>
                  <a:cubicBezTo>
                    <a:pt x="13637" y="2049"/>
                    <a:pt x="13290" y="2336"/>
                    <a:pt x="13040" y="2911"/>
                  </a:cubicBezTo>
                  <a:cubicBezTo>
                    <a:pt x="12789" y="3485"/>
                    <a:pt x="12664" y="4281"/>
                    <a:pt x="12664" y="5297"/>
                  </a:cubicBezTo>
                  <a:cubicBezTo>
                    <a:pt x="12664" y="6313"/>
                    <a:pt x="12789" y="7109"/>
                    <a:pt x="13040" y="7683"/>
                  </a:cubicBezTo>
                  <a:cubicBezTo>
                    <a:pt x="13290" y="8257"/>
                    <a:pt x="13637" y="8545"/>
                    <a:pt x="14082" y="8545"/>
                  </a:cubicBezTo>
                  <a:cubicBezTo>
                    <a:pt x="14524" y="8545"/>
                    <a:pt x="14870" y="8257"/>
                    <a:pt x="15119" y="7683"/>
                  </a:cubicBezTo>
                  <a:cubicBezTo>
                    <a:pt x="15368" y="7109"/>
                    <a:pt x="15492" y="6313"/>
                    <a:pt x="15492" y="5297"/>
                  </a:cubicBezTo>
                  <a:cubicBezTo>
                    <a:pt x="15492" y="4281"/>
                    <a:pt x="15368" y="3485"/>
                    <a:pt x="15119" y="2911"/>
                  </a:cubicBezTo>
                  <a:cubicBezTo>
                    <a:pt x="14870" y="2336"/>
                    <a:pt x="14524" y="2049"/>
                    <a:pt x="14082" y="2049"/>
                  </a:cubicBezTo>
                  <a:close/>
                  <a:moveTo>
                    <a:pt x="40522" y="0"/>
                  </a:moveTo>
                  <a:cubicBezTo>
                    <a:pt x="40024" y="0"/>
                    <a:pt x="39633" y="389"/>
                    <a:pt x="39347" y="1168"/>
                  </a:cubicBezTo>
                  <a:cubicBezTo>
                    <a:pt x="39061" y="1947"/>
                    <a:pt x="38918" y="3018"/>
                    <a:pt x="38918" y="4380"/>
                  </a:cubicBezTo>
                  <a:cubicBezTo>
                    <a:pt x="38918" y="5709"/>
                    <a:pt x="39041" y="6736"/>
                    <a:pt x="39285" y="7459"/>
                  </a:cubicBezTo>
                  <a:cubicBezTo>
                    <a:pt x="39529" y="8183"/>
                    <a:pt x="39874" y="8545"/>
                    <a:pt x="40320" y="8545"/>
                  </a:cubicBezTo>
                  <a:cubicBezTo>
                    <a:pt x="40724" y="8545"/>
                    <a:pt x="41047" y="8279"/>
                    <a:pt x="41287" y="7747"/>
                  </a:cubicBezTo>
                  <a:cubicBezTo>
                    <a:pt x="41528" y="7214"/>
                    <a:pt x="41648" y="6507"/>
                    <a:pt x="41648" y="5623"/>
                  </a:cubicBezTo>
                  <a:cubicBezTo>
                    <a:pt x="41648" y="4824"/>
                    <a:pt x="41541" y="4178"/>
                    <a:pt x="41325" y="3684"/>
                  </a:cubicBezTo>
                  <a:cubicBezTo>
                    <a:pt x="41110" y="3191"/>
                    <a:pt x="40827" y="2944"/>
                    <a:pt x="40476" y="2944"/>
                  </a:cubicBezTo>
                  <a:cubicBezTo>
                    <a:pt x="40337" y="2944"/>
                    <a:pt x="40208" y="2989"/>
                    <a:pt x="40090" y="3079"/>
                  </a:cubicBezTo>
                  <a:cubicBezTo>
                    <a:pt x="39972" y="3170"/>
                    <a:pt x="39863" y="3305"/>
                    <a:pt x="39762" y="3485"/>
                  </a:cubicBezTo>
                  <a:cubicBezTo>
                    <a:pt x="39786" y="2793"/>
                    <a:pt x="39872" y="2271"/>
                    <a:pt x="40019" y="1919"/>
                  </a:cubicBezTo>
                  <a:cubicBezTo>
                    <a:pt x="40166" y="1568"/>
                    <a:pt x="40371" y="1392"/>
                    <a:pt x="40635" y="1392"/>
                  </a:cubicBezTo>
                  <a:cubicBezTo>
                    <a:pt x="40757" y="1392"/>
                    <a:pt x="40883" y="1431"/>
                    <a:pt x="41012" y="1511"/>
                  </a:cubicBezTo>
                  <a:cubicBezTo>
                    <a:pt x="41140" y="1590"/>
                    <a:pt x="41277" y="1712"/>
                    <a:pt x="41423" y="1878"/>
                  </a:cubicBezTo>
                  <a:lnTo>
                    <a:pt x="41423" y="354"/>
                  </a:lnTo>
                  <a:cubicBezTo>
                    <a:pt x="41277" y="236"/>
                    <a:pt x="41130" y="147"/>
                    <a:pt x="40982" y="88"/>
                  </a:cubicBezTo>
                  <a:cubicBezTo>
                    <a:pt x="40833" y="29"/>
                    <a:pt x="40680" y="0"/>
                    <a:pt x="40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2264534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2286000" y="381000"/>
            <a:ext cx="7065962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Складові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частини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комплексних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сполук</a:t>
            </a:r>
            <a:endParaRPr lang="en-US" sz="28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2286001" y="1219200"/>
            <a:ext cx="7913687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Комплексоутворювачі</a:t>
            </a:r>
            <a:r>
              <a:rPr lang="en-US" sz="24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–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практично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всі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хімічні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елементи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2286001" y="1911922"/>
            <a:ext cx="7189787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Основна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вимога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–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наявність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вільних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орбіталей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561942" y="2749935"/>
            <a:ext cx="5842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400" u="sng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Найбільш</a:t>
            </a:r>
            <a:r>
              <a:rPr lang="en-US" sz="24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u="sng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типові</a:t>
            </a:r>
            <a:r>
              <a:rPr lang="en-US" sz="24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u="sng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комплексоутворювачі</a:t>
            </a:r>
            <a:r>
              <a:rPr lang="en-US" sz="24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1208030" y="3209578"/>
            <a:ext cx="8143932" cy="1123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60416"/>
              <a:buFont typeface="Arial"/>
              <a:buChar char="●"/>
            </a:pPr>
            <a:r>
              <a:rPr lang="en-US" sz="24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атоми</a:t>
            </a:r>
            <a:r>
              <a:rPr lang="en-US" sz="24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sz="24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іони</a:t>
            </a:r>
            <a:r>
              <a:rPr lang="en-US" sz="24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d-</a:t>
            </a:r>
            <a:r>
              <a:rPr lang="en-US" sz="24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елементів</a:t>
            </a:r>
            <a:r>
              <a:rPr lang="en-US" sz="24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Сr,Со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Nі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Fе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Мn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Аg</a:t>
            </a:r>
            <a:r>
              <a:rPr lang="en-US" sz="2400" b="1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Аu</a:t>
            </a:r>
            <a:r>
              <a:rPr lang="en-US" sz="2400" b="1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Сu</a:t>
            </a:r>
            <a:r>
              <a:rPr lang="en-US" sz="2400" b="1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Нg</a:t>
            </a:r>
            <a:r>
              <a:rPr lang="en-US" sz="2400" b="1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2+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Сd</a:t>
            </a:r>
            <a:r>
              <a:rPr lang="en-US" sz="2400" b="1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2+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Zn</a:t>
            </a:r>
            <a:r>
              <a:rPr lang="en-US" sz="2400" b="1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2+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Сr</a:t>
            </a:r>
            <a:r>
              <a:rPr lang="en-US" sz="2400" b="1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3+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Fе</a:t>
            </a:r>
            <a:r>
              <a:rPr lang="en-US" sz="2400" b="1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2+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Fе</a:t>
            </a:r>
            <a:r>
              <a:rPr lang="en-US" sz="2400" b="1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3+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Со</a:t>
            </a:r>
            <a:r>
              <a:rPr lang="en-US" sz="2400" b="1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2+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Ni</a:t>
            </a:r>
            <a:r>
              <a:rPr lang="en-US" sz="2400" b="1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2+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Pt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1297490" y="4433696"/>
            <a:ext cx="5610244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60416"/>
              <a:buFont typeface="Arial"/>
              <a:buChar char="●"/>
            </a:pPr>
            <a:r>
              <a:rPr lang="en-US" sz="24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катіони</a:t>
            </a:r>
            <a:r>
              <a:rPr lang="en-US" sz="24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s- і р-</a:t>
            </a:r>
            <a:r>
              <a:rPr lang="en-US" sz="24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елементів</a:t>
            </a:r>
            <a:r>
              <a:rPr lang="en-US" sz="24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Ве</a:t>
            </a:r>
            <a:r>
              <a:rPr lang="en-US" sz="2400" b="1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2+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Аl</a:t>
            </a:r>
            <a:r>
              <a:rPr lang="en-US" sz="2400" b="1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3+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Sn</a:t>
            </a:r>
            <a:r>
              <a:rPr lang="en-US" sz="2400" b="1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2+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Sn</a:t>
            </a:r>
            <a:r>
              <a:rPr lang="en-US" sz="2400" b="1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4+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Рb</a:t>
            </a:r>
            <a:r>
              <a:rPr lang="en-US" sz="2400" b="1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2+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1297490" y="5356313"/>
            <a:ext cx="4102100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ct val="60416"/>
              <a:buFont typeface="Arial"/>
              <a:buChar char="●"/>
            </a:pPr>
            <a:r>
              <a:rPr lang="en-US" sz="24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деякі</a:t>
            </a:r>
            <a:r>
              <a:rPr lang="en-US" sz="24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атоми</a:t>
            </a:r>
            <a:r>
              <a:rPr lang="en-US" sz="24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неметалів</a:t>
            </a:r>
            <a:r>
              <a:rPr lang="en-US" sz="24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uk-UA" sz="24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chemeClr val="dk1"/>
              </a:buClr>
              <a:buSzPct val="60416"/>
            </a:pPr>
            <a:r>
              <a:rPr lang="en-US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Sі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В, Р, N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592" y="4401115"/>
            <a:ext cx="1670449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01798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2423591" y="332746"/>
            <a:ext cx="7065962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Складові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частини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комплексних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сполук</a:t>
            </a:r>
            <a:endParaRPr lang="en-US" sz="28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1089251" y="2825692"/>
            <a:ext cx="7632850" cy="3096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49262" indent="-449262" algn="just">
              <a:buClr>
                <a:schemeClr val="dk1"/>
              </a:buClr>
              <a:buSzPct val="25000"/>
            </a:pPr>
            <a:r>
              <a:rPr lang="en-US" sz="24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Монодентатні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ліганди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</a:p>
          <a:p>
            <a:pPr algn="just"/>
            <a:endParaRPr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49262" indent="-449262" algn="just"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прості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аніони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</a:t>
            </a:r>
            <a:r>
              <a:rPr lang="en-US" sz="2400" b="1" baseline="30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2-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F</a:t>
            </a:r>
            <a:r>
              <a:rPr lang="en-US" sz="2400" b="1" baseline="30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–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Сl</a:t>
            </a:r>
            <a:r>
              <a:rPr lang="en-US" sz="2400" b="1" baseline="30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–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Вr</a:t>
            </a:r>
            <a:r>
              <a:rPr lang="en-US" sz="2400" b="1" baseline="30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–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І</a:t>
            </a:r>
            <a:r>
              <a:rPr lang="en-US" sz="2400" b="1" baseline="30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–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just"/>
            <a:endParaRPr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49262" indent="-449262" algn="just"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складні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аніони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ОН</a:t>
            </a:r>
            <a:r>
              <a:rPr lang="en-US" sz="2400" b="1" baseline="30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–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СN</a:t>
            </a:r>
            <a:r>
              <a:rPr lang="en-US" sz="2400" b="1" baseline="30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–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NО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en-US" sz="2400" b="1" baseline="30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–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S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r>
              <a:rPr lang="en-US" sz="2400" b="1" baseline="30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2–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NО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r>
              <a:rPr lang="en-US" sz="2400" b="1" baseline="30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–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just"/>
            <a:endParaRPr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49262" indent="-449262" algn="just"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Молекули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О, NН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NН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ОН, СН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NН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С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С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N.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76" y="935385"/>
            <a:ext cx="6633023" cy="6401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591" y="1423658"/>
            <a:ext cx="7513589" cy="5809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176" y="1918603"/>
            <a:ext cx="7699925" cy="9559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7948" y="3370617"/>
            <a:ext cx="1670449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59780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2620861" y="498612"/>
            <a:ext cx="7065962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Складові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частини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комплексних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сполук</a:t>
            </a:r>
            <a:endParaRPr lang="en-US" sz="28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2362201" y="1066800"/>
            <a:ext cx="7497761" cy="42195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Дидентатні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uk-UA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</a:t>
            </a:r>
            <a:r>
              <a:rPr lang="uk-UA" sz="24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бідентантні</a:t>
            </a:r>
            <a:r>
              <a:rPr lang="uk-UA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</a:t>
            </a:r>
            <a:r>
              <a:rPr lang="en-US" sz="24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ліганди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аніони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кислот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  <a:r>
              <a:rPr lang="en-US" sz="2400" b="1" baseline="30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2–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   СО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r>
              <a:rPr lang="en-US" sz="2400" b="1" baseline="30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2–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       SО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  <a:r>
              <a:rPr lang="en-US" sz="2400" b="1" baseline="30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2–</a:t>
            </a:r>
          </a:p>
          <a:p>
            <a:endParaRPr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endParaRPr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endParaRPr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endParaRPr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молекули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СН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ОН-СН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ОН, NH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СН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СН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</a:p>
          <a:p>
            <a:endParaRPr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endParaRPr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endParaRPr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біфункціональні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органічні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сполуки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NН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СН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СООН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28" name="Shape 128"/>
          <p:cNvSpPr/>
          <p:nvPr/>
        </p:nvSpPr>
        <p:spPr>
          <a:xfrm>
            <a:off x="1524000" y="2895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129" name="Shape 129"/>
          <p:cNvGrpSpPr/>
          <p:nvPr/>
        </p:nvGrpSpPr>
        <p:grpSpPr>
          <a:xfrm>
            <a:off x="4024299" y="2285993"/>
            <a:ext cx="4543965" cy="926397"/>
            <a:chOff x="23975" y="98325"/>
            <a:chExt cx="2931725" cy="2608125"/>
          </a:xfrm>
        </p:grpSpPr>
        <p:sp>
          <p:nvSpPr>
            <p:cNvPr id="130" name="Shape 130"/>
            <p:cNvSpPr/>
            <p:nvPr/>
          </p:nvSpPr>
          <p:spPr>
            <a:xfrm>
              <a:off x="186450" y="984200"/>
              <a:ext cx="110550" cy="575500"/>
            </a:xfrm>
            <a:custGeom>
              <a:avLst/>
              <a:gdLst/>
              <a:ahLst/>
              <a:cxnLst/>
              <a:rect l="0" t="0" r="0" b="0"/>
              <a:pathLst>
                <a:path w="4422" h="23020" extrusionOk="0">
                  <a:moveTo>
                    <a:pt x="2678" y="0"/>
                  </a:moveTo>
                  <a:cubicBezTo>
                    <a:pt x="1848" y="0"/>
                    <a:pt x="1194" y="1028"/>
                    <a:pt x="717" y="3084"/>
                  </a:cubicBezTo>
                  <a:cubicBezTo>
                    <a:pt x="240" y="5139"/>
                    <a:pt x="1" y="7951"/>
                    <a:pt x="1" y="11517"/>
                  </a:cubicBezTo>
                  <a:cubicBezTo>
                    <a:pt x="1" y="15074"/>
                    <a:pt x="240" y="17880"/>
                    <a:pt x="717" y="19936"/>
                  </a:cubicBezTo>
                  <a:cubicBezTo>
                    <a:pt x="1194" y="21992"/>
                    <a:pt x="1848" y="23019"/>
                    <a:pt x="2678" y="23019"/>
                  </a:cubicBezTo>
                  <a:cubicBezTo>
                    <a:pt x="3001" y="23019"/>
                    <a:pt x="3308" y="22841"/>
                    <a:pt x="3598" y="22485"/>
                  </a:cubicBezTo>
                  <a:cubicBezTo>
                    <a:pt x="3888" y="22128"/>
                    <a:pt x="4162" y="21593"/>
                    <a:pt x="4422" y="20880"/>
                  </a:cubicBezTo>
                  <a:lnTo>
                    <a:pt x="4422" y="17744"/>
                  </a:lnTo>
                  <a:cubicBezTo>
                    <a:pt x="4172" y="18685"/>
                    <a:pt x="3906" y="19388"/>
                    <a:pt x="3623" y="19854"/>
                  </a:cubicBezTo>
                  <a:cubicBezTo>
                    <a:pt x="3341" y="20320"/>
                    <a:pt x="3040" y="20553"/>
                    <a:pt x="2722" y="20553"/>
                  </a:cubicBezTo>
                  <a:cubicBezTo>
                    <a:pt x="2095" y="20553"/>
                    <a:pt x="1615" y="19777"/>
                    <a:pt x="1282" y="18227"/>
                  </a:cubicBezTo>
                  <a:cubicBezTo>
                    <a:pt x="950" y="16676"/>
                    <a:pt x="783" y="14440"/>
                    <a:pt x="783" y="11517"/>
                  </a:cubicBezTo>
                  <a:cubicBezTo>
                    <a:pt x="783" y="8585"/>
                    <a:pt x="950" y="6343"/>
                    <a:pt x="1282" y="4793"/>
                  </a:cubicBezTo>
                  <a:cubicBezTo>
                    <a:pt x="1615" y="3242"/>
                    <a:pt x="2095" y="2467"/>
                    <a:pt x="2722" y="2467"/>
                  </a:cubicBezTo>
                  <a:cubicBezTo>
                    <a:pt x="3040" y="2467"/>
                    <a:pt x="3341" y="2700"/>
                    <a:pt x="3623" y="3165"/>
                  </a:cubicBezTo>
                  <a:cubicBezTo>
                    <a:pt x="3906" y="3631"/>
                    <a:pt x="4172" y="4334"/>
                    <a:pt x="4422" y="5276"/>
                  </a:cubicBezTo>
                  <a:lnTo>
                    <a:pt x="4422" y="2110"/>
                  </a:lnTo>
                  <a:cubicBezTo>
                    <a:pt x="4167" y="1407"/>
                    <a:pt x="3895" y="879"/>
                    <a:pt x="3605" y="528"/>
                  </a:cubicBezTo>
                  <a:cubicBezTo>
                    <a:pt x="3315" y="176"/>
                    <a:pt x="3006" y="0"/>
                    <a:pt x="26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452350" y="984200"/>
              <a:ext cx="110550" cy="575500"/>
            </a:xfrm>
            <a:custGeom>
              <a:avLst/>
              <a:gdLst/>
              <a:ahLst/>
              <a:cxnLst/>
              <a:rect l="0" t="0" r="0" b="0"/>
              <a:pathLst>
                <a:path w="4422" h="23020" extrusionOk="0">
                  <a:moveTo>
                    <a:pt x="2677" y="0"/>
                  </a:moveTo>
                  <a:cubicBezTo>
                    <a:pt x="1848" y="0"/>
                    <a:pt x="1194" y="1028"/>
                    <a:pt x="717" y="3084"/>
                  </a:cubicBezTo>
                  <a:cubicBezTo>
                    <a:pt x="239" y="5139"/>
                    <a:pt x="1" y="7951"/>
                    <a:pt x="1" y="11517"/>
                  </a:cubicBezTo>
                  <a:cubicBezTo>
                    <a:pt x="1" y="15074"/>
                    <a:pt x="239" y="17880"/>
                    <a:pt x="717" y="19936"/>
                  </a:cubicBezTo>
                  <a:cubicBezTo>
                    <a:pt x="1194" y="21992"/>
                    <a:pt x="1848" y="23019"/>
                    <a:pt x="2677" y="23019"/>
                  </a:cubicBezTo>
                  <a:cubicBezTo>
                    <a:pt x="3001" y="23019"/>
                    <a:pt x="3307" y="22841"/>
                    <a:pt x="3597" y="22485"/>
                  </a:cubicBezTo>
                  <a:cubicBezTo>
                    <a:pt x="3887" y="22128"/>
                    <a:pt x="4162" y="21593"/>
                    <a:pt x="4422" y="20880"/>
                  </a:cubicBezTo>
                  <a:lnTo>
                    <a:pt x="4422" y="17744"/>
                  </a:lnTo>
                  <a:cubicBezTo>
                    <a:pt x="4172" y="18685"/>
                    <a:pt x="3906" y="19388"/>
                    <a:pt x="3623" y="19854"/>
                  </a:cubicBezTo>
                  <a:cubicBezTo>
                    <a:pt x="3340" y="20320"/>
                    <a:pt x="3040" y="20553"/>
                    <a:pt x="2721" y="20553"/>
                  </a:cubicBezTo>
                  <a:cubicBezTo>
                    <a:pt x="2095" y="20553"/>
                    <a:pt x="1615" y="19777"/>
                    <a:pt x="1282" y="18227"/>
                  </a:cubicBezTo>
                  <a:cubicBezTo>
                    <a:pt x="949" y="16676"/>
                    <a:pt x="783" y="14440"/>
                    <a:pt x="783" y="11517"/>
                  </a:cubicBezTo>
                  <a:cubicBezTo>
                    <a:pt x="783" y="8585"/>
                    <a:pt x="949" y="6343"/>
                    <a:pt x="1282" y="4793"/>
                  </a:cubicBezTo>
                  <a:cubicBezTo>
                    <a:pt x="1615" y="3242"/>
                    <a:pt x="2095" y="2467"/>
                    <a:pt x="2721" y="2467"/>
                  </a:cubicBezTo>
                  <a:cubicBezTo>
                    <a:pt x="3040" y="2467"/>
                    <a:pt x="3340" y="2700"/>
                    <a:pt x="3623" y="3165"/>
                  </a:cubicBezTo>
                  <a:cubicBezTo>
                    <a:pt x="3906" y="3631"/>
                    <a:pt x="4172" y="4334"/>
                    <a:pt x="4422" y="5276"/>
                  </a:cubicBezTo>
                  <a:lnTo>
                    <a:pt x="4422" y="2110"/>
                  </a:lnTo>
                  <a:cubicBezTo>
                    <a:pt x="4167" y="1407"/>
                    <a:pt x="3895" y="879"/>
                    <a:pt x="3605" y="528"/>
                  </a:cubicBezTo>
                  <a:cubicBezTo>
                    <a:pt x="3314" y="176"/>
                    <a:pt x="3005" y="0"/>
                    <a:pt x="26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323625" y="1255425"/>
              <a:ext cx="103425" cy="25"/>
            </a:xfrm>
            <a:custGeom>
              <a:avLst/>
              <a:gdLst/>
              <a:ahLst/>
              <a:cxnLst/>
              <a:rect l="0" t="0" r="0" b="0"/>
              <a:pathLst>
                <a:path w="4137" h="1" fill="none" extrusionOk="0">
                  <a:moveTo>
                    <a:pt x="0" y="0"/>
                  </a:moveTo>
                  <a:lnTo>
                    <a:pt x="4136" y="0"/>
                  </a:lnTo>
                </a:path>
              </a:pathLst>
            </a:custGeom>
            <a:noFill/>
            <a:ln w="134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626925" y="174400"/>
              <a:ext cx="126900" cy="575525"/>
            </a:xfrm>
            <a:custGeom>
              <a:avLst/>
              <a:gdLst/>
              <a:ahLst/>
              <a:cxnLst/>
              <a:rect l="0" t="0" r="0" b="0"/>
              <a:pathLst>
                <a:path w="5076" h="23021" extrusionOk="0">
                  <a:moveTo>
                    <a:pt x="2542" y="2438"/>
                  </a:moveTo>
                  <a:cubicBezTo>
                    <a:pt x="3080" y="2438"/>
                    <a:pt x="3507" y="3250"/>
                    <a:pt x="3821" y="4875"/>
                  </a:cubicBezTo>
                  <a:cubicBezTo>
                    <a:pt x="4136" y="6500"/>
                    <a:pt x="4293" y="8714"/>
                    <a:pt x="4293" y="11518"/>
                  </a:cubicBezTo>
                  <a:cubicBezTo>
                    <a:pt x="4293" y="14312"/>
                    <a:pt x="4136" y="16521"/>
                    <a:pt x="3821" y="18146"/>
                  </a:cubicBezTo>
                  <a:cubicBezTo>
                    <a:pt x="3507" y="19771"/>
                    <a:pt x="3080" y="20583"/>
                    <a:pt x="2542" y="20583"/>
                  </a:cubicBezTo>
                  <a:cubicBezTo>
                    <a:pt x="2003" y="20583"/>
                    <a:pt x="1575" y="19771"/>
                    <a:pt x="1258" y="18146"/>
                  </a:cubicBezTo>
                  <a:cubicBezTo>
                    <a:pt x="941" y="16521"/>
                    <a:pt x="783" y="14312"/>
                    <a:pt x="783" y="11518"/>
                  </a:cubicBezTo>
                  <a:cubicBezTo>
                    <a:pt x="783" y="8714"/>
                    <a:pt x="941" y="6500"/>
                    <a:pt x="1258" y="4875"/>
                  </a:cubicBezTo>
                  <a:cubicBezTo>
                    <a:pt x="1575" y="3250"/>
                    <a:pt x="2003" y="2438"/>
                    <a:pt x="2542" y="2438"/>
                  </a:cubicBezTo>
                  <a:close/>
                  <a:moveTo>
                    <a:pt x="2542" y="1"/>
                  </a:moveTo>
                  <a:cubicBezTo>
                    <a:pt x="1770" y="1"/>
                    <a:pt x="1154" y="1043"/>
                    <a:pt x="693" y="3129"/>
                  </a:cubicBezTo>
                  <a:cubicBezTo>
                    <a:pt x="231" y="5214"/>
                    <a:pt x="1" y="8011"/>
                    <a:pt x="1" y="11518"/>
                  </a:cubicBezTo>
                  <a:cubicBezTo>
                    <a:pt x="1" y="15025"/>
                    <a:pt x="231" y="17819"/>
                    <a:pt x="693" y="19899"/>
                  </a:cubicBezTo>
                  <a:cubicBezTo>
                    <a:pt x="1154" y="21980"/>
                    <a:pt x="1770" y="23020"/>
                    <a:pt x="2542" y="23020"/>
                  </a:cubicBezTo>
                  <a:cubicBezTo>
                    <a:pt x="3310" y="23020"/>
                    <a:pt x="3925" y="21977"/>
                    <a:pt x="4385" y="19892"/>
                  </a:cubicBezTo>
                  <a:cubicBezTo>
                    <a:pt x="4845" y="17807"/>
                    <a:pt x="5075" y="15015"/>
                    <a:pt x="5075" y="11518"/>
                  </a:cubicBezTo>
                  <a:cubicBezTo>
                    <a:pt x="5075" y="8011"/>
                    <a:pt x="4845" y="5214"/>
                    <a:pt x="4385" y="3129"/>
                  </a:cubicBezTo>
                  <a:cubicBezTo>
                    <a:pt x="3925" y="1043"/>
                    <a:pt x="3310" y="1"/>
                    <a:pt x="2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598925" y="875000"/>
              <a:ext cx="22850" cy="97850"/>
            </a:xfrm>
            <a:custGeom>
              <a:avLst/>
              <a:gdLst/>
              <a:ahLst/>
              <a:cxnLst/>
              <a:rect l="0" t="0" r="0" b="0"/>
              <a:pathLst>
                <a:path w="914" h="3914" fill="none" extrusionOk="0">
                  <a:moveTo>
                    <a:pt x="0" y="3913"/>
                  </a:moveTo>
                  <a:lnTo>
                    <a:pt x="913" y="0"/>
                  </a:lnTo>
                </a:path>
              </a:pathLst>
            </a:custGeom>
            <a:noFill/>
            <a:ln w="134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564000" y="739125"/>
              <a:ext cx="22850" cy="97850"/>
            </a:xfrm>
            <a:custGeom>
              <a:avLst/>
              <a:gdLst/>
              <a:ahLst/>
              <a:cxnLst/>
              <a:rect l="0" t="0" r="0" b="0"/>
              <a:pathLst>
                <a:path w="914" h="3914" fill="none" extrusionOk="0">
                  <a:moveTo>
                    <a:pt x="0" y="3913"/>
                  </a:moveTo>
                  <a:lnTo>
                    <a:pt x="914" y="0"/>
                  </a:lnTo>
                </a:path>
              </a:pathLst>
            </a:custGeom>
            <a:noFill/>
            <a:ln w="134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29350" y="98325"/>
              <a:ext cx="126875" cy="575500"/>
            </a:xfrm>
            <a:custGeom>
              <a:avLst/>
              <a:gdLst/>
              <a:ahLst/>
              <a:cxnLst/>
              <a:rect l="0" t="0" r="0" b="0"/>
              <a:pathLst>
                <a:path w="5075" h="23020" extrusionOk="0">
                  <a:moveTo>
                    <a:pt x="2541" y="2437"/>
                  </a:moveTo>
                  <a:cubicBezTo>
                    <a:pt x="3080" y="2437"/>
                    <a:pt x="3506" y="3250"/>
                    <a:pt x="3821" y="4875"/>
                  </a:cubicBezTo>
                  <a:cubicBezTo>
                    <a:pt x="4135" y="6499"/>
                    <a:pt x="4293" y="8714"/>
                    <a:pt x="4293" y="11517"/>
                  </a:cubicBezTo>
                  <a:cubicBezTo>
                    <a:pt x="4293" y="14311"/>
                    <a:pt x="4135" y="16521"/>
                    <a:pt x="3821" y="18145"/>
                  </a:cubicBezTo>
                  <a:cubicBezTo>
                    <a:pt x="3506" y="19770"/>
                    <a:pt x="3080" y="20583"/>
                    <a:pt x="2541" y="20583"/>
                  </a:cubicBezTo>
                  <a:cubicBezTo>
                    <a:pt x="2003" y="20583"/>
                    <a:pt x="1575" y="19770"/>
                    <a:pt x="1258" y="18145"/>
                  </a:cubicBezTo>
                  <a:cubicBezTo>
                    <a:pt x="941" y="16521"/>
                    <a:pt x="782" y="14311"/>
                    <a:pt x="782" y="11517"/>
                  </a:cubicBezTo>
                  <a:cubicBezTo>
                    <a:pt x="782" y="8714"/>
                    <a:pt x="941" y="6499"/>
                    <a:pt x="1258" y="4875"/>
                  </a:cubicBezTo>
                  <a:cubicBezTo>
                    <a:pt x="1575" y="3250"/>
                    <a:pt x="2003" y="2437"/>
                    <a:pt x="2541" y="2437"/>
                  </a:cubicBezTo>
                  <a:close/>
                  <a:moveTo>
                    <a:pt x="2541" y="0"/>
                  </a:moveTo>
                  <a:cubicBezTo>
                    <a:pt x="1770" y="0"/>
                    <a:pt x="1154" y="1043"/>
                    <a:pt x="692" y="3128"/>
                  </a:cubicBezTo>
                  <a:cubicBezTo>
                    <a:pt x="231" y="5214"/>
                    <a:pt x="0" y="8010"/>
                    <a:pt x="0" y="11517"/>
                  </a:cubicBezTo>
                  <a:cubicBezTo>
                    <a:pt x="0" y="15025"/>
                    <a:pt x="231" y="17818"/>
                    <a:pt x="692" y="19899"/>
                  </a:cubicBezTo>
                  <a:cubicBezTo>
                    <a:pt x="1154" y="21979"/>
                    <a:pt x="1770" y="23020"/>
                    <a:pt x="2541" y="23020"/>
                  </a:cubicBezTo>
                  <a:cubicBezTo>
                    <a:pt x="3310" y="23020"/>
                    <a:pt x="3924" y="21977"/>
                    <a:pt x="4385" y="19892"/>
                  </a:cubicBezTo>
                  <a:cubicBezTo>
                    <a:pt x="4845" y="17806"/>
                    <a:pt x="5075" y="15015"/>
                    <a:pt x="5075" y="11517"/>
                  </a:cubicBezTo>
                  <a:cubicBezTo>
                    <a:pt x="5075" y="8010"/>
                    <a:pt x="4845" y="5214"/>
                    <a:pt x="4385" y="3128"/>
                  </a:cubicBezTo>
                  <a:cubicBezTo>
                    <a:pt x="3924" y="1043"/>
                    <a:pt x="3310" y="0"/>
                    <a:pt x="25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170525" y="668475"/>
              <a:ext cx="28225" cy="168500"/>
            </a:xfrm>
            <a:custGeom>
              <a:avLst/>
              <a:gdLst/>
              <a:ahLst/>
              <a:cxnLst/>
              <a:rect l="0" t="0" r="0" b="0"/>
              <a:pathLst>
                <a:path w="1129" h="6740" fill="none" extrusionOk="0">
                  <a:moveTo>
                    <a:pt x="1129" y="6739"/>
                  </a:moveTo>
                  <a:lnTo>
                    <a:pt x="1" y="0"/>
                  </a:lnTo>
                </a:path>
              </a:pathLst>
            </a:custGeom>
            <a:noFill/>
            <a:ln w="134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131600" y="777150"/>
              <a:ext cx="28225" cy="168525"/>
            </a:xfrm>
            <a:custGeom>
              <a:avLst/>
              <a:gdLst/>
              <a:ahLst/>
              <a:cxnLst/>
              <a:rect l="0" t="0" r="0" b="0"/>
              <a:pathLst>
                <a:path w="1129" h="6741" fill="none" extrusionOk="0">
                  <a:moveTo>
                    <a:pt x="1128" y="6740"/>
                  </a:moveTo>
                  <a:lnTo>
                    <a:pt x="0" y="1"/>
                  </a:lnTo>
                </a:path>
              </a:pathLst>
            </a:custGeom>
            <a:noFill/>
            <a:ln w="134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23975" y="2098325"/>
              <a:ext cx="126875" cy="575500"/>
            </a:xfrm>
            <a:custGeom>
              <a:avLst/>
              <a:gdLst/>
              <a:ahLst/>
              <a:cxnLst/>
              <a:rect l="0" t="0" r="0" b="0"/>
              <a:pathLst>
                <a:path w="5075" h="23020" extrusionOk="0">
                  <a:moveTo>
                    <a:pt x="2541" y="2437"/>
                  </a:moveTo>
                  <a:cubicBezTo>
                    <a:pt x="3080" y="2437"/>
                    <a:pt x="3506" y="3250"/>
                    <a:pt x="3821" y="4875"/>
                  </a:cubicBezTo>
                  <a:cubicBezTo>
                    <a:pt x="4136" y="6499"/>
                    <a:pt x="4293" y="8714"/>
                    <a:pt x="4293" y="11517"/>
                  </a:cubicBezTo>
                  <a:cubicBezTo>
                    <a:pt x="4293" y="14311"/>
                    <a:pt x="4136" y="16521"/>
                    <a:pt x="3821" y="18145"/>
                  </a:cubicBezTo>
                  <a:cubicBezTo>
                    <a:pt x="3506" y="19770"/>
                    <a:pt x="3080" y="20583"/>
                    <a:pt x="2541" y="20583"/>
                  </a:cubicBezTo>
                  <a:cubicBezTo>
                    <a:pt x="2003" y="20583"/>
                    <a:pt x="1575" y="19770"/>
                    <a:pt x="1258" y="18145"/>
                  </a:cubicBezTo>
                  <a:cubicBezTo>
                    <a:pt x="941" y="16521"/>
                    <a:pt x="783" y="14311"/>
                    <a:pt x="783" y="11517"/>
                  </a:cubicBezTo>
                  <a:cubicBezTo>
                    <a:pt x="783" y="8714"/>
                    <a:pt x="941" y="6499"/>
                    <a:pt x="1258" y="4875"/>
                  </a:cubicBezTo>
                  <a:cubicBezTo>
                    <a:pt x="1575" y="3250"/>
                    <a:pt x="2003" y="2437"/>
                    <a:pt x="2541" y="2437"/>
                  </a:cubicBezTo>
                  <a:close/>
                  <a:moveTo>
                    <a:pt x="2541" y="0"/>
                  </a:moveTo>
                  <a:cubicBezTo>
                    <a:pt x="1770" y="0"/>
                    <a:pt x="1154" y="1043"/>
                    <a:pt x="693" y="3128"/>
                  </a:cubicBezTo>
                  <a:cubicBezTo>
                    <a:pt x="231" y="5214"/>
                    <a:pt x="0" y="8010"/>
                    <a:pt x="0" y="11517"/>
                  </a:cubicBezTo>
                  <a:cubicBezTo>
                    <a:pt x="0" y="15025"/>
                    <a:pt x="231" y="17818"/>
                    <a:pt x="693" y="19899"/>
                  </a:cubicBezTo>
                  <a:cubicBezTo>
                    <a:pt x="1154" y="21979"/>
                    <a:pt x="1770" y="23020"/>
                    <a:pt x="2541" y="23020"/>
                  </a:cubicBezTo>
                  <a:cubicBezTo>
                    <a:pt x="3310" y="23020"/>
                    <a:pt x="3924" y="21977"/>
                    <a:pt x="4385" y="19892"/>
                  </a:cubicBezTo>
                  <a:cubicBezTo>
                    <a:pt x="4845" y="17806"/>
                    <a:pt x="5075" y="15015"/>
                    <a:pt x="5075" y="11517"/>
                  </a:cubicBezTo>
                  <a:cubicBezTo>
                    <a:pt x="5075" y="8010"/>
                    <a:pt x="4845" y="5214"/>
                    <a:pt x="4385" y="3128"/>
                  </a:cubicBezTo>
                  <a:cubicBezTo>
                    <a:pt x="3924" y="1043"/>
                    <a:pt x="3310" y="0"/>
                    <a:pt x="25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169200" y="1978250"/>
              <a:ext cx="60450" cy="25"/>
            </a:xfrm>
            <a:custGeom>
              <a:avLst/>
              <a:gdLst/>
              <a:ahLst/>
              <a:cxnLst/>
              <a:rect l="0" t="0" r="0" b="0"/>
              <a:pathLst>
                <a:path w="2418" h="1" fill="none" extrusionOk="0">
                  <a:moveTo>
                    <a:pt x="0" y="0"/>
                  </a:moveTo>
                  <a:lnTo>
                    <a:pt x="2417" y="0"/>
                  </a:lnTo>
                </a:path>
              </a:pathLst>
            </a:custGeom>
            <a:noFill/>
            <a:ln w="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88000" y="1614125"/>
              <a:ext cx="1350" cy="21750"/>
            </a:xfrm>
            <a:custGeom>
              <a:avLst/>
              <a:gdLst/>
              <a:ahLst/>
              <a:cxnLst/>
              <a:rect l="0" t="0" r="0" b="0"/>
              <a:pathLst>
                <a:path w="54" h="870" fill="none" extrusionOk="0">
                  <a:moveTo>
                    <a:pt x="54" y="0"/>
                  </a:moveTo>
                  <a:lnTo>
                    <a:pt x="0" y="870"/>
                  </a:lnTo>
                </a:path>
              </a:pathLst>
            </a:custGeom>
            <a:noFill/>
            <a:ln w="134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597375" y="2049400"/>
              <a:ext cx="126900" cy="575525"/>
            </a:xfrm>
            <a:custGeom>
              <a:avLst/>
              <a:gdLst/>
              <a:ahLst/>
              <a:cxnLst/>
              <a:rect l="0" t="0" r="0" b="0"/>
              <a:pathLst>
                <a:path w="5076" h="23021" extrusionOk="0">
                  <a:moveTo>
                    <a:pt x="2542" y="2438"/>
                  </a:moveTo>
                  <a:cubicBezTo>
                    <a:pt x="3080" y="2438"/>
                    <a:pt x="3507" y="3250"/>
                    <a:pt x="3821" y="4875"/>
                  </a:cubicBezTo>
                  <a:cubicBezTo>
                    <a:pt x="4136" y="6500"/>
                    <a:pt x="4293" y="8714"/>
                    <a:pt x="4293" y="11518"/>
                  </a:cubicBezTo>
                  <a:cubicBezTo>
                    <a:pt x="4293" y="14312"/>
                    <a:pt x="4136" y="16521"/>
                    <a:pt x="3821" y="18146"/>
                  </a:cubicBezTo>
                  <a:cubicBezTo>
                    <a:pt x="3507" y="19771"/>
                    <a:pt x="3080" y="20583"/>
                    <a:pt x="2542" y="20583"/>
                  </a:cubicBezTo>
                  <a:cubicBezTo>
                    <a:pt x="2003" y="20583"/>
                    <a:pt x="1575" y="19771"/>
                    <a:pt x="1258" y="18146"/>
                  </a:cubicBezTo>
                  <a:cubicBezTo>
                    <a:pt x="941" y="16521"/>
                    <a:pt x="783" y="14312"/>
                    <a:pt x="783" y="11518"/>
                  </a:cubicBezTo>
                  <a:cubicBezTo>
                    <a:pt x="783" y="8714"/>
                    <a:pt x="941" y="6500"/>
                    <a:pt x="1258" y="4875"/>
                  </a:cubicBezTo>
                  <a:cubicBezTo>
                    <a:pt x="1575" y="3250"/>
                    <a:pt x="2003" y="2438"/>
                    <a:pt x="2542" y="2438"/>
                  </a:cubicBezTo>
                  <a:close/>
                  <a:moveTo>
                    <a:pt x="2542" y="1"/>
                  </a:moveTo>
                  <a:cubicBezTo>
                    <a:pt x="1771" y="1"/>
                    <a:pt x="1154" y="1043"/>
                    <a:pt x="693" y="3129"/>
                  </a:cubicBezTo>
                  <a:cubicBezTo>
                    <a:pt x="232" y="5214"/>
                    <a:pt x="1" y="8011"/>
                    <a:pt x="1" y="11518"/>
                  </a:cubicBezTo>
                  <a:cubicBezTo>
                    <a:pt x="1" y="15025"/>
                    <a:pt x="232" y="17819"/>
                    <a:pt x="693" y="19899"/>
                  </a:cubicBezTo>
                  <a:cubicBezTo>
                    <a:pt x="1154" y="21980"/>
                    <a:pt x="1771" y="23020"/>
                    <a:pt x="2542" y="23020"/>
                  </a:cubicBezTo>
                  <a:cubicBezTo>
                    <a:pt x="3310" y="23020"/>
                    <a:pt x="3925" y="21977"/>
                    <a:pt x="4385" y="19892"/>
                  </a:cubicBezTo>
                  <a:cubicBezTo>
                    <a:pt x="4845" y="17807"/>
                    <a:pt x="5075" y="15015"/>
                    <a:pt x="5075" y="11518"/>
                  </a:cubicBezTo>
                  <a:cubicBezTo>
                    <a:pt x="5075" y="8011"/>
                    <a:pt x="4845" y="5214"/>
                    <a:pt x="4385" y="3129"/>
                  </a:cubicBezTo>
                  <a:cubicBezTo>
                    <a:pt x="3925" y="1043"/>
                    <a:pt x="3310" y="1"/>
                    <a:pt x="2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742600" y="1929325"/>
              <a:ext cx="60450" cy="25"/>
            </a:xfrm>
            <a:custGeom>
              <a:avLst/>
              <a:gdLst/>
              <a:ahLst/>
              <a:cxnLst/>
              <a:rect l="0" t="0" r="0" b="0"/>
              <a:pathLst>
                <a:path w="2418" h="1" fill="none" extrusionOk="0">
                  <a:moveTo>
                    <a:pt x="1" y="1"/>
                  </a:moveTo>
                  <a:lnTo>
                    <a:pt x="2418" y="1"/>
                  </a:lnTo>
                </a:path>
              </a:pathLst>
            </a:custGeom>
            <a:noFill/>
            <a:ln w="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561325" y="1614125"/>
              <a:ext cx="48350" cy="342400"/>
            </a:xfrm>
            <a:custGeom>
              <a:avLst/>
              <a:gdLst/>
              <a:ahLst/>
              <a:cxnLst/>
              <a:rect l="0" t="0" r="0" b="0"/>
              <a:pathLst>
                <a:path w="1934" h="13696" fill="none" extrusionOk="0">
                  <a:moveTo>
                    <a:pt x="0" y="0"/>
                  </a:moveTo>
                  <a:lnTo>
                    <a:pt x="1934" y="13696"/>
                  </a:lnTo>
                </a:path>
              </a:pathLst>
            </a:custGeom>
            <a:noFill/>
            <a:ln w="134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442050" y="1533100"/>
              <a:ext cx="110550" cy="575525"/>
            </a:xfrm>
            <a:custGeom>
              <a:avLst/>
              <a:gdLst/>
              <a:ahLst/>
              <a:cxnLst/>
              <a:rect l="0" t="0" r="0" b="0"/>
              <a:pathLst>
                <a:path w="4422" h="23021" extrusionOk="0">
                  <a:moveTo>
                    <a:pt x="2678" y="1"/>
                  </a:moveTo>
                  <a:cubicBezTo>
                    <a:pt x="1848" y="1"/>
                    <a:pt x="1194" y="1028"/>
                    <a:pt x="717" y="3084"/>
                  </a:cubicBezTo>
                  <a:cubicBezTo>
                    <a:pt x="239" y="5140"/>
                    <a:pt x="1" y="7951"/>
                    <a:pt x="1" y="11518"/>
                  </a:cubicBezTo>
                  <a:cubicBezTo>
                    <a:pt x="1" y="15074"/>
                    <a:pt x="239" y="17881"/>
                    <a:pt x="717" y="19936"/>
                  </a:cubicBezTo>
                  <a:cubicBezTo>
                    <a:pt x="1194" y="21992"/>
                    <a:pt x="1848" y="23020"/>
                    <a:pt x="2678" y="23020"/>
                  </a:cubicBezTo>
                  <a:cubicBezTo>
                    <a:pt x="3001" y="23020"/>
                    <a:pt x="3307" y="22842"/>
                    <a:pt x="3597" y="22485"/>
                  </a:cubicBezTo>
                  <a:cubicBezTo>
                    <a:pt x="3887" y="22128"/>
                    <a:pt x="4162" y="21593"/>
                    <a:pt x="4422" y="20880"/>
                  </a:cubicBezTo>
                  <a:lnTo>
                    <a:pt x="4422" y="17744"/>
                  </a:lnTo>
                  <a:cubicBezTo>
                    <a:pt x="4172" y="18686"/>
                    <a:pt x="3906" y="19389"/>
                    <a:pt x="3623" y="19855"/>
                  </a:cubicBezTo>
                  <a:cubicBezTo>
                    <a:pt x="3340" y="20320"/>
                    <a:pt x="3040" y="20553"/>
                    <a:pt x="2722" y="20553"/>
                  </a:cubicBezTo>
                  <a:cubicBezTo>
                    <a:pt x="2095" y="20553"/>
                    <a:pt x="1615" y="19778"/>
                    <a:pt x="1282" y="18227"/>
                  </a:cubicBezTo>
                  <a:cubicBezTo>
                    <a:pt x="949" y="16677"/>
                    <a:pt x="783" y="14440"/>
                    <a:pt x="783" y="11518"/>
                  </a:cubicBezTo>
                  <a:cubicBezTo>
                    <a:pt x="783" y="8585"/>
                    <a:pt x="949" y="6344"/>
                    <a:pt x="1282" y="4793"/>
                  </a:cubicBezTo>
                  <a:cubicBezTo>
                    <a:pt x="1615" y="3243"/>
                    <a:pt x="2095" y="2467"/>
                    <a:pt x="2722" y="2467"/>
                  </a:cubicBezTo>
                  <a:cubicBezTo>
                    <a:pt x="3040" y="2467"/>
                    <a:pt x="3340" y="2700"/>
                    <a:pt x="3623" y="3166"/>
                  </a:cubicBezTo>
                  <a:cubicBezTo>
                    <a:pt x="3906" y="3632"/>
                    <a:pt x="4172" y="4335"/>
                    <a:pt x="4422" y="5276"/>
                  </a:cubicBezTo>
                  <a:lnTo>
                    <a:pt x="4422" y="2111"/>
                  </a:lnTo>
                  <a:cubicBezTo>
                    <a:pt x="4167" y="1407"/>
                    <a:pt x="3895" y="880"/>
                    <a:pt x="3605" y="528"/>
                  </a:cubicBezTo>
                  <a:cubicBezTo>
                    <a:pt x="3315" y="176"/>
                    <a:pt x="3006" y="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655575" y="2130925"/>
              <a:ext cx="126900" cy="575525"/>
            </a:xfrm>
            <a:custGeom>
              <a:avLst/>
              <a:gdLst/>
              <a:ahLst/>
              <a:cxnLst/>
              <a:rect l="0" t="0" r="0" b="0"/>
              <a:pathLst>
                <a:path w="5076" h="23021" extrusionOk="0">
                  <a:moveTo>
                    <a:pt x="2541" y="2438"/>
                  </a:moveTo>
                  <a:cubicBezTo>
                    <a:pt x="3080" y="2438"/>
                    <a:pt x="3507" y="3250"/>
                    <a:pt x="3821" y="4875"/>
                  </a:cubicBezTo>
                  <a:cubicBezTo>
                    <a:pt x="4136" y="6500"/>
                    <a:pt x="4293" y="8714"/>
                    <a:pt x="4293" y="11518"/>
                  </a:cubicBezTo>
                  <a:cubicBezTo>
                    <a:pt x="4293" y="14312"/>
                    <a:pt x="4136" y="16521"/>
                    <a:pt x="3821" y="18146"/>
                  </a:cubicBezTo>
                  <a:cubicBezTo>
                    <a:pt x="3507" y="19770"/>
                    <a:pt x="3080" y="20583"/>
                    <a:pt x="2541" y="20583"/>
                  </a:cubicBezTo>
                  <a:cubicBezTo>
                    <a:pt x="2003" y="20583"/>
                    <a:pt x="1575" y="19770"/>
                    <a:pt x="1258" y="18146"/>
                  </a:cubicBezTo>
                  <a:cubicBezTo>
                    <a:pt x="941" y="16521"/>
                    <a:pt x="783" y="14312"/>
                    <a:pt x="783" y="11518"/>
                  </a:cubicBezTo>
                  <a:cubicBezTo>
                    <a:pt x="783" y="8714"/>
                    <a:pt x="941" y="6500"/>
                    <a:pt x="1258" y="4875"/>
                  </a:cubicBezTo>
                  <a:cubicBezTo>
                    <a:pt x="1575" y="3250"/>
                    <a:pt x="2003" y="2438"/>
                    <a:pt x="2541" y="2438"/>
                  </a:cubicBezTo>
                  <a:close/>
                  <a:moveTo>
                    <a:pt x="2541" y="1"/>
                  </a:moveTo>
                  <a:cubicBezTo>
                    <a:pt x="1770" y="1"/>
                    <a:pt x="1154" y="1043"/>
                    <a:pt x="693" y="3129"/>
                  </a:cubicBezTo>
                  <a:cubicBezTo>
                    <a:pt x="231" y="5214"/>
                    <a:pt x="1" y="8011"/>
                    <a:pt x="1" y="11518"/>
                  </a:cubicBezTo>
                  <a:cubicBezTo>
                    <a:pt x="1" y="15025"/>
                    <a:pt x="231" y="17819"/>
                    <a:pt x="693" y="19899"/>
                  </a:cubicBezTo>
                  <a:cubicBezTo>
                    <a:pt x="1154" y="21980"/>
                    <a:pt x="1770" y="23020"/>
                    <a:pt x="2541" y="23020"/>
                  </a:cubicBezTo>
                  <a:cubicBezTo>
                    <a:pt x="3310" y="23020"/>
                    <a:pt x="3925" y="21977"/>
                    <a:pt x="4385" y="19892"/>
                  </a:cubicBezTo>
                  <a:cubicBezTo>
                    <a:pt x="4845" y="17806"/>
                    <a:pt x="5075" y="15015"/>
                    <a:pt x="5075" y="11518"/>
                  </a:cubicBezTo>
                  <a:cubicBezTo>
                    <a:pt x="5075" y="8011"/>
                    <a:pt x="4845" y="5214"/>
                    <a:pt x="4385" y="3129"/>
                  </a:cubicBezTo>
                  <a:cubicBezTo>
                    <a:pt x="3925" y="1043"/>
                    <a:pt x="3310" y="1"/>
                    <a:pt x="25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800800" y="2010850"/>
              <a:ext cx="60450" cy="25"/>
            </a:xfrm>
            <a:custGeom>
              <a:avLst/>
              <a:gdLst/>
              <a:ahLst/>
              <a:cxnLst/>
              <a:rect l="0" t="0" r="0" b="0"/>
              <a:pathLst>
                <a:path w="2418" h="1" fill="none" extrusionOk="0">
                  <a:moveTo>
                    <a:pt x="0" y="1"/>
                  </a:moveTo>
                  <a:lnTo>
                    <a:pt x="2417" y="1"/>
                  </a:lnTo>
                </a:path>
              </a:pathLst>
            </a:custGeom>
            <a:noFill/>
            <a:ln w="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579225" y="2027150"/>
              <a:ext cx="55075" cy="146775"/>
            </a:xfrm>
            <a:custGeom>
              <a:avLst/>
              <a:gdLst/>
              <a:ahLst/>
              <a:cxnLst/>
              <a:rect l="0" t="0" r="0" b="0"/>
              <a:pathLst>
                <a:path w="2203" h="5871" fill="none" extrusionOk="0">
                  <a:moveTo>
                    <a:pt x="0" y="1"/>
                  </a:moveTo>
                  <a:lnTo>
                    <a:pt x="2203" y="5871"/>
                  </a:lnTo>
                </a:path>
              </a:pathLst>
            </a:custGeom>
            <a:noFill/>
            <a:ln w="134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1434000" y="353750"/>
              <a:ext cx="126900" cy="575525"/>
            </a:xfrm>
            <a:custGeom>
              <a:avLst/>
              <a:gdLst/>
              <a:ahLst/>
              <a:cxnLst/>
              <a:rect l="0" t="0" r="0" b="0"/>
              <a:pathLst>
                <a:path w="5076" h="23021" extrusionOk="0">
                  <a:moveTo>
                    <a:pt x="2541" y="2438"/>
                  </a:moveTo>
                  <a:cubicBezTo>
                    <a:pt x="3080" y="2438"/>
                    <a:pt x="3507" y="3250"/>
                    <a:pt x="3821" y="4875"/>
                  </a:cubicBezTo>
                  <a:cubicBezTo>
                    <a:pt x="4136" y="6500"/>
                    <a:pt x="4293" y="8714"/>
                    <a:pt x="4293" y="11518"/>
                  </a:cubicBezTo>
                  <a:cubicBezTo>
                    <a:pt x="4293" y="14312"/>
                    <a:pt x="4136" y="16521"/>
                    <a:pt x="3821" y="18146"/>
                  </a:cubicBezTo>
                  <a:cubicBezTo>
                    <a:pt x="3507" y="19771"/>
                    <a:pt x="3080" y="20583"/>
                    <a:pt x="2541" y="20583"/>
                  </a:cubicBezTo>
                  <a:cubicBezTo>
                    <a:pt x="2003" y="20583"/>
                    <a:pt x="1575" y="19771"/>
                    <a:pt x="1258" y="18146"/>
                  </a:cubicBezTo>
                  <a:cubicBezTo>
                    <a:pt x="941" y="16521"/>
                    <a:pt x="783" y="14312"/>
                    <a:pt x="783" y="11518"/>
                  </a:cubicBezTo>
                  <a:cubicBezTo>
                    <a:pt x="783" y="8714"/>
                    <a:pt x="941" y="6500"/>
                    <a:pt x="1258" y="4875"/>
                  </a:cubicBezTo>
                  <a:cubicBezTo>
                    <a:pt x="1575" y="3250"/>
                    <a:pt x="2003" y="2438"/>
                    <a:pt x="2541" y="2438"/>
                  </a:cubicBezTo>
                  <a:close/>
                  <a:moveTo>
                    <a:pt x="2541" y="1"/>
                  </a:moveTo>
                  <a:cubicBezTo>
                    <a:pt x="1770" y="1"/>
                    <a:pt x="1154" y="1043"/>
                    <a:pt x="693" y="3129"/>
                  </a:cubicBezTo>
                  <a:cubicBezTo>
                    <a:pt x="231" y="5214"/>
                    <a:pt x="0" y="8011"/>
                    <a:pt x="0" y="11518"/>
                  </a:cubicBezTo>
                  <a:cubicBezTo>
                    <a:pt x="0" y="15025"/>
                    <a:pt x="231" y="17819"/>
                    <a:pt x="693" y="19899"/>
                  </a:cubicBezTo>
                  <a:cubicBezTo>
                    <a:pt x="1154" y="21980"/>
                    <a:pt x="1770" y="23020"/>
                    <a:pt x="2541" y="23020"/>
                  </a:cubicBezTo>
                  <a:cubicBezTo>
                    <a:pt x="3310" y="23020"/>
                    <a:pt x="3925" y="21977"/>
                    <a:pt x="4385" y="19892"/>
                  </a:cubicBezTo>
                  <a:cubicBezTo>
                    <a:pt x="4845" y="17806"/>
                    <a:pt x="5075" y="15015"/>
                    <a:pt x="5075" y="11518"/>
                  </a:cubicBezTo>
                  <a:cubicBezTo>
                    <a:pt x="5075" y="8011"/>
                    <a:pt x="4845" y="5214"/>
                    <a:pt x="4385" y="3129"/>
                  </a:cubicBezTo>
                  <a:cubicBezTo>
                    <a:pt x="3925" y="1043"/>
                    <a:pt x="3310" y="1"/>
                    <a:pt x="25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1522825" y="989125"/>
              <a:ext cx="25" cy="456550"/>
            </a:xfrm>
            <a:custGeom>
              <a:avLst/>
              <a:gdLst/>
              <a:ahLst/>
              <a:cxnLst/>
              <a:rect l="0" t="0" r="0" b="0"/>
              <a:pathLst>
                <a:path w="1" h="18262" fill="none" extrusionOk="0">
                  <a:moveTo>
                    <a:pt x="0" y="18261"/>
                  </a:moveTo>
                  <a:lnTo>
                    <a:pt x="0" y="0"/>
                  </a:lnTo>
                </a:path>
              </a:pathLst>
            </a:custGeom>
            <a:noFill/>
            <a:ln w="134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470450" y="989125"/>
              <a:ext cx="25" cy="456550"/>
            </a:xfrm>
            <a:custGeom>
              <a:avLst/>
              <a:gdLst/>
              <a:ahLst/>
              <a:cxnLst/>
              <a:rect l="0" t="0" r="0" b="0"/>
              <a:pathLst>
                <a:path w="1" h="18262" fill="none" extrusionOk="0">
                  <a:moveTo>
                    <a:pt x="0" y="18261"/>
                  </a:moveTo>
                  <a:lnTo>
                    <a:pt x="0" y="0"/>
                  </a:lnTo>
                </a:path>
              </a:pathLst>
            </a:custGeom>
            <a:noFill/>
            <a:ln w="134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1143925" y="2125500"/>
              <a:ext cx="126900" cy="575500"/>
            </a:xfrm>
            <a:custGeom>
              <a:avLst/>
              <a:gdLst/>
              <a:ahLst/>
              <a:cxnLst/>
              <a:rect l="0" t="0" r="0" b="0"/>
              <a:pathLst>
                <a:path w="5076" h="23020" extrusionOk="0">
                  <a:moveTo>
                    <a:pt x="2542" y="2437"/>
                  </a:moveTo>
                  <a:cubicBezTo>
                    <a:pt x="3080" y="2437"/>
                    <a:pt x="3507" y="3250"/>
                    <a:pt x="3822" y="4875"/>
                  </a:cubicBezTo>
                  <a:cubicBezTo>
                    <a:pt x="4136" y="6499"/>
                    <a:pt x="4293" y="8714"/>
                    <a:pt x="4293" y="11517"/>
                  </a:cubicBezTo>
                  <a:cubicBezTo>
                    <a:pt x="4293" y="14311"/>
                    <a:pt x="4136" y="16521"/>
                    <a:pt x="3822" y="18145"/>
                  </a:cubicBezTo>
                  <a:cubicBezTo>
                    <a:pt x="3507" y="19770"/>
                    <a:pt x="3080" y="20582"/>
                    <a:pt x="2542" y="20582"/>
                  </a:cubicBezTo>
                  <a:cubicBezTo>
                    <a:pt x="2003" y="20582"/>
                    <a:pt x="1576" y="19770"/>
                    <a:pt x="1259" y="18145"/>
                  </a:cubicBezTo>
                  <a:cubicBezTo>
                    <a:pt x="942" y="16521"/>
                    <a:pt x="783" y="14311"/>
                    <a:pt x="783" y="11517"/>
                  </a:cubicBezTo>
                  <a:cubicBezTo>
                    <a:pt x="783" y="8714"/>
                    <a:pt x="942" y="6499"/>
                    <a:pt x="1259" y="4875"/>
                  </a:cubicBezTo>
                  <a:cubicBezTo>
                    <a:pt x="1576" y="3250"/>
                    <a:pt x="2003" y="2437"/>
                    <a:pt x="2542" y="2437"/>
                  </a:cubicBezTo>
                  <a:close/>
                  <a:moveTo>
                    <a:pt x="2542" y="0"/>
                  </a:moveTo>
                  <a:cubicBezTo>
                    <a:pt x="1771" y="0"/>
                    <a:pt x="1155" y="1043"/>
                    <a:pt x="693" y="3128"/>
                  </a:cubicBezTo>
                  <a:cubicBezTo>
                    <a:pt x="232" y="5214"/>
                    <a:pt x="1" y="8010"/>
                    <a:pt x="1" y="11517"/>
                  </a:cubicBezTo>
                  <a:cubicBezTo>
                    <a:pt x="1" y="15025"/>
                    <a:pt x="232" y="17818"/>
                    <a:pt x="693" y="19899"/>
                  </a:cubicBezTo>
                  <a:cubicBezTo>
                    <a:pt x="1155" y="21979"/>
                    <a:pt x="1771" y="23020"/>
                    <a:pt x="2542" y="23020"/>
                  </a:cubicBezTo>
                  <a:cubicBezTo>
                    <a:pt x="3311" y="23020"/>
                    <a:pt x="3925" y="21977"/>
                    <a:pt x="4385" y="19891"/>
                  </a:cubicBezTo>
                  <a:cubicBezTo>
                    <a:pt x="4845" y="17806"/>
                    <a:pt x="5076" y="15015"/>
                    <a:pt x="5076" y="11517"/>
                  </a:cubicBezTo>
                  <a:cubicBezTo>
                    <a:pt x="5076" y="8010"/>
                    <a:pt x="4845" y="5214"/>
                    <a:pt x="4385" y="3128"/>
                  </a:cubicBezTo>
                  <a:cubicBezTo>
                    <a:pt x="3925" y="1043"/>
                    <a:pt x="3311" y="0"/>
                    <a:pt x="25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1289150" y="2005425"/>
              <a:ext cx="60450" cy="25"/>
            </a:xfrm>
            <a:custGeom>
              <a:avLst/>
              <a:gdLst/>
              <a:ahLst/>
              <a:cxnLst/>
              <a:rect l="0" t="0" r="0" b="0"/>
              <a:pathLst>
                <a:path w="2418" h="1" fill="none" extrusionOk="0">
                  <a:moveTo>
                    <a:pt x="1" y="0"/>
                  </a:moveTo>
                  <a:lnTo>
                    <a:pt x="2418" y="0"/>
                  </a:lnTo>
                </a:path>
              </a:pathLst>
            </a:custGeom>
            <a:noFill/>
            <a:ln w="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380475" y="1967375"/>
              <a:ext cx="34925" cy="59800"/>
            </a:xfrm>
            <a:custGeom>
              <a:avLst/>
              <a:gdLst/>
              <a:ahLst/>
              <a:cxnLst/>
              <a:rect l="0" t="0" r="0" b="0"/>
              <a:pathLst>
                <a:path w="1397" h="2392" fill="none" extrusionOk="0">
                  <a:moveTo>
                    <a:pt x="1397" y="1"/>
                  </a:moveTo>
                  <a:lnTo>
                    <a:pt x="0" y="2392"/>
                  </a:lnTo>
                </a:path>
              </a:pathLst>
            </a:custGeom>
            <a:noFill/>
            <a:ln w="134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2542375" y="1462450"/>
              <a:ext cx="96500" cy="575500"/>
            </a:xfrm>
            <a:custGeom>
              <a:avLst/>
              <a:gdLst/>
              <a:ahLst/>
              <a:cxnLst/>
              <a:rect l="0" t="0" r="0" b="0"/>
              <a:pathLst>
                <a:path w="3860" h="23020" extrusionOk="0">
                  <a:moveTo>
                    <a:pt x="1924" y="0"/>
                  </a:moveTo>
                  <a:cubicBezTo>
                    <a:pt x="1325" y="0"/>
                    <a:pt x="854" y="565"/>
                    <a:pt x="513" y="1695"/>
                  </a:cubicBezTo>
                  <a:cubicBezTo>
                    <a:pt x="171" y="2824"/>
                    <a:pt x="0" y="4370"/>
                    <a:pt x="0" y="6331"/>
                  </a:cubicBezTo>
                  <a:cubicBezTo>
                    <a:pt x="0" y="8025"/>
                    <a:pt x="124" y="9348"/>
                    <a:pt x="371" y="10299"/>
                  </a:cubicBezTo>
                  <a:cubicBezTo>
                    <a:pt x="618" y="11250"/>
                    <a:pt x="1019" y="11949"/>
                    <a:pt x="1572" y="12394"/>
                  </a:cubicBezTo>
                  <a:lnTo>
                    <a:pt x="2024" y="12751"/>
                  </a:lnTo>
                  <a:cubicBezTo>
                    <a:pt x="2401" y="13058"/>
                    <a:pt x="2672" y="13519"/>
                    <a:pt x="2837" y="14133"/>
                  </a:cubicBezTo>
                  <a:cubicBezTo>
                    <a:pt x="3002" y="14747"/>
                    <a:pt x="3085" y="15599"/>
                    <a:pt x="3085" y="16689"/>
                  </a:cubicBezTo>
                  <a:cubicBezTo>
                    <a:pt x="3085" y="17938"/>
                    <a:pt x="2970" y="18899"/>
                    <a:pt x="2740" y="19572"/>
                  </a:cubicBezTo>
                  <a:cubicBezTo>
                    <a:pt x="2509" y="20246"/>
                    <a:pt x="2183" y="20583"/>
                    <a:pt x="1759" y="20583"/>
                  </a:cubicBezTo>
                  <a:cubicBezTo>
                    <a:pt x="1480" y="20583"/>
                    <a:pt x="1196" y="20409"/>
                    <a:pt x="907" y="20063"/>
                  </a:cubicBezTo>
                  <a:cubicBezTo>
                    <a:pt x="618" y="19716"/>
                    <a:pt x="323" y="19201"/>
                    <a:pt x="22" y="18517"/>
                  </a:cubicBezTo>
                  <a:lnTo>
                    <a:pt x="22" y="21608"/>
                  </a:lnTo>
                  <a:cubicBezTo>
                    <a:pt x="336" y="22074"/>
                    <a:pt x="639" y="22425"/>
                    <a:pt x="931" y="22663"/>
                  </a:cubicBezTo>
                  <a:cubicBezTo>
                    <a:pt x="1224" y="22901"/>
                    <a:pt x="1500" y="23020"/>
                    <a:pt x="1759" y="23020"/>
                  </a:cubicBezTo>
                  <a:cubicBezTo>
                    <a:pt x="2447" y="23020"/>
                    <a:pt x="2969" y="22465"/>
                    <a:pt x="3325" y="21356"/>
                  </a:cubicBezTo>
                  <a:cubicBezTo>
                    <a:pt x="3681" y="20246"/>
                    <a:pt x="3860" y="18616"/>
                    <a:pt x="3860" y="16466"/>
                  </a:cubicBezTo>
                  <a:cubicBezTo>
                    <a:pt x="3860" y="14663"/>
                    <a:pt x="3728" y="13224"/>
                    <a:pt x="3465" y="12149"/>
                  </a:cubicBezTo>
                  <a:cubicBezTo>
                    <a:pt x="3202" y="11074"/>
                    <a:pt x="2793" y="10324"/>
                    <a:pt x="2240" y="9898"/>
                  </a:cubicBezTo>
                  <a:lnTo>
                    <a:pt x="1792" y="9526"/>
                  </a:lnTo>
                  <a:cubicBezTo>
                    <a:pt x="1386" y="9219"/>
                    <a:pt x="1110" y="8815"/>
                    <a:pt x="964" y="8315"/>
                  </a:cubicBezTo>
                  <a:cubicBezTo>
                    <a:pt x="819" y="7815"/>
                    <a:pt x="746" y="7074"/>
                    <a:pt x="746" y="6093"/>
                  </a:cubicBezTo>
                  <a:cubicBezTo>
                    <a:pt x="746" y="4924"/>
                    <a:pt x="855" y="4023"/>
                    <a:pt x="1074" y="3389"/>
                  </a:cubicBezTo>
                  <a:cubicBezTo>
                    <a:pt x="1293" y="2755"/>
                    <a:pt x="1605" y="2438"/>
                    <a:pt x="2009" y="2438"/>
                  </a:cubicBezTo>
                  <a:cubicBezTo>
                    <a:pt x="2241" y="2438"/>
                    <a:pt x="2483" y="2571"/>
                    <a:pt x="2732" y="2839"/>
                  </a:cubicBezTo>
                  <a:cubicBezTo>
                    <a:pt x="2982" y="3106"/>
                    <a:pt x="3248" y="3513"/>
                    <a:pt x="3529" y="4057"/>
                  </a:cubicBezTo>
                  <a:lnTo>
                    <a:pt x="3529" y="1130"/>
                  </a:lnTo>
                  <a:cubicBezTo>
                    <a:pt x="3250" y="753"/>
                    <a:pt x="2977" y="471"/>
                    <a:pt x="2710" y="283"/>
                  </a:cubicBezTo>
                  <a:cubicBezTo>
                    <a:pt x="2443" y="95"/>
                    <a:pt x="2181" y="0"/>
                    <a:pt x="19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2750025" y="2054850"/>
              <a:ext cx="126900" cy="575500"/>
            </a:xfrm>
            <a:custGeom>
              <a:avLst/>
              <a:gdLst/>
              <a:ahLst/>
              <a:cxnLst/>
              <a:rect l="0" t="0" r="0" b="0"/>
              <a:pathLst>
                <a:path w="5076" h="23020" extrusionOk="0">
                  <a:moveTo>
                    <a:pt x="2541" y="2437"/>
                  </a:moveTo>
                  <a:cubicBezTo>
                    <a:pt x="3080" y="2437"/>
                    <a:pt x="3507" y="3250"/>
                    <a:pt x="3821" y="4874"/>
                  </a:cubicBezTo>
                  <a:cubicBezTo>
                    <a:pt x="4136" y="6499"/>
                    <a:pt x="4293" y="8714"/>
                    <a:pt x="4293" y="11517"/>
                  </a:cubicBezTo>
                  <a:cubicBezTo>
                    <a:pt x="4293" y="14311"/>
                    <a:pt x="4136" y="16520"/>
                    <a:pt x="3821" y="18145"/>
                  </a:cubicBezTo>
                  <a:cubicBezTo>
                    <a:pt x="3507" y="19770"/>
                    <a:pt x="3080" y="20582"/>
                    <a:pt x="2541" y="20582"/>
                  </a:cubicBezTo>
                  <a:cubicBezTo>
                    <a:pt x="2003" y="20582"/>
                    <a:pt x="1575" y="19770"/>
                    <a:pt x="1258" y="18145"/>
                  </a:cubicBezTo>
                  <a:cubicBezTo>
                    <a:pt x="941" y="16520"/>
                    <a:pt x="783" y="14311"/>
                    <a:pt x="783" y="11517"/>
                  </a:cubicBezTo>
                  <a:cubicBezTo>
                    <a:pt x="783" y="8714"/>
                    <a:pt x="941" y="6499"/>
                    <a:pt x="1258" y="4874"/>
                  </a:cubicBezTo>
                  <a:cubicBezTo>
                    <a:pt x="1575" y="3250"/>
                    <a:pt x="2003" y="2437"/>
                    <a:pt x="2541" y="2437"/>
                  </a:cubicBezTo>
                  <a:close/>
                  <a:moveTo>
                    <a:pt x="2541" y="0"/>
                  </a:moveTo>
                  <a:cubicBezTo>
                    <a:pt x="1770" y="0"/>
                    <a:pt x="1154" y="1043"/>
                    <a:pt x="693" y="3128"/>
                  </a:cubicBezTo>
                  <a:cubicBezTo>
                    <a:pt x="231" y="5214"/>
                    <a:pt x="0" y="8010"/>
                    <a:pt x="0" y="11517"/>
                  </a:cubicBezTo>
                  <a:cubicBezTo>
                    <a:pt x="0" y="15024"/>
                    <a:pt x="231" y="17818"/>
                    <a:pt x="693" y="19899"/>
                  </a:cubicBezTo>
                  <a:cubicBezTo>
                    <a:pt x="1154" y="21979"/>
                    <a:pt x="1770" y="23020"/>
                    <a:pt x="2541" y="23020"/>
                  </a:cubicBezTo>
                  <a:cubicBezTo>
                    <a:pt x="3310" y="23020"/>
                    <a:pt x="3925" y="21977"/>
                    <a:pt x="4385" y="19891"/>
                  </a:cubicBezTo>
                  <a:cubicBezTo>
                    <a:pt x="4845" y="17806"/>
                    <a:pt x="5075" y="15015"/>
                    <a:pt x="5075" y="11517"/>
                  </a:cubicBezTo>
                  <a:cubicBezTo>
                    <a:pt x="5075" y="8010"/>
                    <a:pt x="4845" y="5214"/>
                    <a:pt x="4385" y="3128"/>
                  </a:cubicBezTo>
                  <a:cubicBezTo>
                    <a:pt x="3925" y="1043"/>
                    <a:pt x="3310" y="0"/>
                    <a:pt x="25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2895250" y="1934775"/>
              <a:ext cx="60450" cy="25"/>
            </a:xfrm>
            <a:custGeom>
              <a:avLst/>
              <a:gdLst/>
              <a:ahLst/>
              <a:cxnLst/>
              <a:rect l="0" t="0" r="0" b="0"/>
              <a:pathLst>
                <a:path w="2418" h="1" fill="none" extrusionOk="0">
                  <a:moveTo>
                    <a:pt x="0" y="0"/>
                  </a:moveTo>
                  <a:lnTo>
                    <a:pt x="2417" y="0"/>
                  </a:lnTo>
                </a:path>
              </a:pathLst>
            </a:custGeom>
            <a:noFill/>
            <a:ln w="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2658900" y="1913025"/>
              <a:ext cx="69850" cy="184825"/>
            </a:xfrm>
            <a:custGeom>
              <a:avLst/>
              <a:gdLst/>
              <a:ahLst/>
              <a:cxnLst/>
              <a:rect l="0" t="0" r="0" b="0"/>
              <a:pathLst>
                <a:path w="2794" h="7393" fill="none" extrusionOk="0">
                  <a:moveTo>
                    <a:pt x="0" y="1"/>
                  </a:moveTo>
                  <a:lnTo>
                    <a:pt x="2794" y="7392"/>
                  </a:lnTo>
                </a:path>
              </a:pathLst>
            </a:custGeom>
            <a:noFill/>
            <a:ln w="134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2380725" y="418975"/>
              <a:ext cx="126900" cy="575500"/>
            </a:xfrm>
            <a:custGeom>
              <a:avLst/>
              <a:gdLst/>
              <a:ahLst/>
              <a:cxnLst/>
              <a:rect l="0" t="0" r="0" b="0"/>
              <a:pathLst>
                <a:path w="5076" h="23020" extrusionOk="0">
                  <a:moveTo>
                    <a:pt x="2542" y="2438"/>
                  </a:moveTo>
                  <a:cubicBezTo>
                    <a:pt x="3080" y="2438"/>
                    <a:pt x="3507" y="3250"/>
                    <a:pt x="3821" y="4875"/>
                  </a:cubicBezTo>
                  <a:cubicBezTo>
                    <a:pt x="4136" y="6499"/>
                    <a:pt x="4293" y="8714"/>
                    <a:pt x="4293" y="11518"/>
                  </a:cubicBezTo>
                  <a:cubicBezTo>
                    <a:pt x="4293" y="14311"/>
                    <a:pt x="4136" y="16521"/>
                    <a:pt x="3821" y="18145"/>
                  </a:cubicBezTo>
                  <a:cubicBezTo>
                    <a:pt x="3507" y="19770"/>
                    <a:pt x="3080" y="20583"/>
                    <a:pt x="2542" y="20583"/>
                  </a:cubicBezTo>
                  <a:cubicBezTo>
                    <a:pt x="2003" y="20583"/>
                    <a:pt x="1575" y="19770"/>
                    <a:pt x="1258" y="18145"/>
                  </a:cubicBezTo>
                  <a:cubicBezTo>
                    <a:pt x="941" y="16521"/>
                    <a:pt x="783" y="14311"/>
                    <a:pt x="783" y="11518"/>
                  </a:cubicBezTo>
                  <a:cubicBezTo>
                    <a:pt x="783" y="8714"/>
                    <a:pt x="941" y="6499"/>
                    <a:pt x="1258" y="4875"/>
                  </a:cubicBezTo>
                  <a:cubicBezTo>
                    <a:pt x="1575" y="3250"/>
                    <a:pt x="2003" y="2438"/>
                    <a:pt x="2542" y="2438"/>
                  </a:cubicBezTo>
                  <a:close/>
                  <a:moveTo>
                    <a:pt x="2542" y="0"/>
                  </a:moveTo>
                  <a:cubicBezTo>
                    <a:pt x="1771" y="0"/>
                    <a:pt x="1154" y="1043"/>
                    <a:pt x="693" y="3129"/>
                  </a:cubicBezTo>
                  <a:cubicBezTo>
                    <a:pt x="232" y="5214"/>
                    <a:pt x="1" y="8010"/>
                    <a:pt x="1" y="11518"/>
                  </a:cubicBezTo>
                  <a:cubicBezTo>
                    <a:pt x="1" y="15025"/>
                    <a:pt x="232" y="17818"/>
                    <a:pt x="693" y="19899"/>
                  </a:cubicBezTo>
                  <a:cubicBezTo>
                    <a:pt x="1154" y="21980"/>
                    <a:pt x="1771" y="23020"/>
                    <a:pt x="2542" y="23020"/>
                  </a:cubicBezTo>
                  <a:cubicBezTo>
                    <a:pt x="3310" y="23020"/>
                    <a:pt x="3925" y="21977"/>
                    <a:pt x="4385" y="19892"/>
                  </a:cubicBezTo>
                  <a:cubicBezTo>
                    <a:pt x="4845" y="17806"/>
                    <a:pt x="5075" y="15015"/>
                    <a:pt x="5075" y="11518"/>
                  </a:cubicBezTo>
                  <a:cubicBezTo>
                    <a:pt x="5075" y="8010"/>
                    <a:pt x="4845" y="5214"/>
                    <a:pt x="4385" y="3129"/>
                  </a:cubicBezTo>
                  <a:cubicBezTo>
                    <a:pt x="3925" y="1043"/>
                    <a:pt x="3310" y="0"/>
                    <a:pt x="25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2515200" y="994550"/>
              <a:ext cx="45700" cy="326125"/>
            </a:xfrm>
            <a:custGeom>
              <a:avLst/>
              <a:gdLst/>
              <a:ahLst/>
              <a:cxnLst/>
              <a:rect l="0" t="0" r="0" b="0"/>
              <a:pathLst>
                <a:path w="1828" h="13045" fill="none" extrusionOk="0">
                  <a:moveTo>
                    <a:pt x="1827" y="13044"/>
                  </a:moveTo>
                  <a:lnTo>
                    <a:pt x="1" y="1"/>
                  </a:lnTo>
                </a:path>
              </a:pathLst>
            </a:custGeom>
            <a:noFill/>
            <a:ln w="134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2469550" y="1103250"/>
              <a:ext cx="45675" cy="326100"/>
            </a:xfrm>
            <a:custGeom>
              <a:avLst/>
              <a:gdLst/>
              <a:ahLst/>
              <a:cxnLst/>
              <a:rect l="0" t="0" r="0" b="0"/>
              <a:pathLst>
                <a:path w="1827" h="13044" fill="none" extrusionOk="0">
                  <a:moveTo>
                    <a:pt x="1827" y="13044"/>
                  </a:moveTo>
                  <a:lnTo>
                    <a:pt x="0" y="0"/>
                  </a:lnTo>
                </a:path>
              </a:pathLst>
            </a:custGeom>
            <a:noFill/>
            <a:ln w="134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2238375" y="2065700"/>
              <a:ext cx="126900" cy="575525"/>
            </a:xfrm>
            <a:custGeom>
              <a:avLst/>
              <a:gdLst/>
              <a:ahLst/>
              <a:cxnLst/>
              <a:rect l="0" t="0" r="0" b="0"/>
              <a:pathLst>
                <a:path w="5076" h="23021" extrusionOk="0">
                  <a:moveTo>
                    <a:pt x="2542" y="2438"/>
                  </a:moveTo>
                  <a:cubicBezTo>
                    <a:pt x="3080" y="2438"/>
                    <a:pt x="3507" y="3250"/>
                    <a:pt x="3822" y="4875"/>
                  </a:cubicBezTo>
                  <a:cubicBezTo>
                    <a:pt x="4136" y="6500"/>
                    <a:pt x="4293" y="8714"/>
                    <a:pt x="4293" y="11518"/>
                  </a:cubicBezTo>
                  <a:cubicBezTo>
                    <a:pt x="4293" y="14312"/>
                    <a:pt x="4136" y="16521"/>
                    <a:pt x="3822" y="18146"/>
                  </a:cubicBezTo>
                  <a:cubicBezTo>
                    <a:pt x="3507" y="19771"/>
                    <a:pt x="3080" y="20583"/>
                    <a:pt x="2542" y="20583"/>
                  </a:cubicBezTo>
                  <a:cubicBezTo>
                    <a:pt x="2003" y="20583"/>
                    <a:pt x="1576" y="19771"/>
                    <a:pt x="1259" y="18146"/>
                  </a:cubicBezTo>
                  <a:cubicBezTo>
                    <a:pt x="942" y="16521"/>
                    <a:pt x="783" y="14312"/>
                    <a:pt x="783" y="11518"/>
                  </a:cubicBezTo>
                  <a:cubicBezTo>
                    <a:pt x="783" y="8714"/>
                    <a:pt x="942" y="6500"/>
                    <a:pt x="1259" y="4875"/>
                  </a:cubicBezTo>
                  <a:cubicBezTo>
                    <a:pt x="1576" y="3250"/>
                    <a:pt x="2003" y="2438"/>
                    <a:pt x="2542" y="2438"/>
                  </a:cubicBezTo>
                  <a:close/>
                  <a:moveTo>
                    <a:pt x="2542" y="1"/>
                  </a:moveTo>
                  <a:cubicBezTo>
                    <a:pt x="1771" y="1"/>
                    <a:pt x="1155" y="1044"/>
                    <a:pt x="693" y="3129"/>
                  </a:cubicBezTo>
                  <a:cubicBezTo>
                    <a:pt x="232" y="5215"/>
                    <a:pt x="1" y="8011"/>
                    <a:pt x="1" y="11518"/>
                  </a:cubicBezTo>
                  <a:cubicBezTo>
                    <a:pt x="1" y="15025"/>
                    <a:pt x="232" y="17819"/>
                    <a:pt x="693" y="19900"/>
                  </a:cubicBezTo>
                  <a:cubicBezTo>
                    <a:pt x="1155" y="21980"/>
                    <a:pt x="1771" y="23020"/>
                    <a:pt x="2542" y="23020"/>
                  </a:cubicBezTo>
                  <a:cubicBezTo>
                    <a:pt x="3311" y="23020"/>
                    <a:pt x="3925" y="21978"/>
                    <a:pt x="4385" y="19892"/>
                  </a:cubicBezTo>
                  <a:cubicBezTo>
                    <a:pt x="4845" y="17807"/>
                    <a:pt x="5076" y="15015"/>
                    <a:pt x="5076" y="11518"/>
                  </a:cubicBezTo>
                  <a:cubicBezTo>
                    <a:pt x="5076" y="8011"/>
                    <a:pt x="4845" y="5215"/>
                    <a:pt x="4385" y="3129"/>
                  </a:cubicBezTo>
                  <a:cubicBezTo>
                    <a:pt x="3925" y="1044"/>
                    <a:pt x="3311" y="1"/>
                    <a:pt x="2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2383600" y="1945650"/>
              <a:ext cx="60450" cy="25"/>
            </a:xfrm>
            <a:custGeom>
              <a:avLst/>
              <a:gdLst/>
              <a:ahLst/>
              <a:cxnLst/>
              <a:rect l="0" t="0" r="0" b="0"/>
              <a:pathLst>
                <a:path w="2418" h="1" fill="none" extrusionOk="0">
                  <a:moveTo>
                    <a:pt x="1" y="0"/>
                  </a:moveTo>
                  <a:lnTo>
                    <a:pt x="2418" y="0"/>
                  </a:lnTo>
                </a:path>
              </a:pathLst>
            </a:custGeom>
            <a:noFill/>
            <a:ln w="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2473575" y="1869550"/>
              <a:ext cx="48375" cy="92425"/>
            </a:xfrm>
            <a:custGeom>
              <a:avLst/>
              <a:gdLst/>
              <a:ahLst/>
              <a:cxnLst/>
              <a:rect l="0" t="0" r="0" b="0"/>
              <a:pathLst>
                <a:path w="1935" h="3697" fill="none" extrusionOk="0">
                  <a:moveTo>
                    <a:pt x="1934" y="1"/>
                  </a:moveTo>
                  <a:lnTo>
                    <a:pt x="1" y="3696"/>
                  </a:lnTo>
                </a:path>
              </a:pathLst>
            </a:custGeom>
            <a:noFill/>
            <a:ln w="134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2656025" y="522225"/>
              <a:ext cx="126875" cy="575525"/>
            </a:xfrm>
            <a:custGeom>
              <a:avLst/>
              <a:gdLst/>
              <a:ahLst/>
              <a:cxnLst/>
              <a:rect l="0" t="0" r="0" b="0"/>
              <a:pathLst>
                <a:path w="5075" h="23021" extrusionOk="0">
                  <a:moveTo>
                    <a:pt x="2541" y="2438"/>
                  </a:moveTo>
                  <a:cubicBezTo>
                    <a:pt x="3080" y="2438"/>
                    <a:pt x="3506" y="3250"/>
                    <a:pt x="3821" y="4875"/>
                  </a:cubicBezTo>
                  <a:cubicBezTo>
                    <a:pt x="4136" y="6500"/>
                    <a:pt x="4293" y="8714"/>
                    <a:pt x="4293" y="11518"/>
                  </a:cubicBezTo>
                  <a:cubicBezTo>
                    <a:pt x="4293" y="14312"/>
                    <a:pt x="4136" y="16521"/>
                    <a:pt x="3821" y="18146"/>
                  </a:cubicBezTo>
                  <a:cubicBezTo>
                    <a:pt x="3506" y="19771"/>
                    <a:pt x="3080" y="20583"/>
                    <a:pt x="2541" y="20583"/>
                  </a:cubicBezTo>
                  <a:cubicBezTo>
                    <a:pt x="2003" y="20583"/>
                    <a:pt x="1575" y="19771"/>
                    <a:pt x="1258" y="18146"/>
                  </a:cubicBezTo>
                  <a:cubicBezTo>
                    <a:pt x="941" y="16521"/>
                    <a:pt x="783" y="14312"/>
                    <a:pt x="783" y="11518"/>
                  </a:cubicBezTo>
                  <a:cubicBezTo>
                    <a:pt x="783" y="8714"/>
                    <a:pt x="941" y="6500"/>
                    <a:pt x="1258" y="4875"/>
                  </a:cubicBezTo>
                  <a:cubicBezTo>
                    <a:pt x="1575" y="3250"/>
                    <a:pt x="2003" y="2438"/>
                    <a:pt x="2541" y="2438"/>
                  </a:cubicBezTo>
                  <a:close/>
                  <a:moveTo>
                    <a:pt x="2541" y="1"/>
                  </a:moveTo>
                  <a:cubicBezTo>
                    <a:pt x="1770" y="1"/>
                    <a:pt x="1154" y="1044"/>
                    <a:pt x="693" y="3129"/>
                  </a:cubicBezTo>
                  <a:cubicBezTo>
                    <a:pt x="231" y="5214"/>
                    <a:pt x="0" y="8011"/>
                    <a:pt x="0" y="11518"/>
                  </a:cubicBezTo>
                  <a:cubicBezTo>
                    <a:pt x="0" y="15025"/>
                    <a:pt x="231" y="17819"/>
                    <a:pt x="693" y="19899"/>
                  </a:cubicBezTo>
                  <a:cubicBezTo>
                    <a:pt x="1154" y="21980"/>
                    <a:pt x="1770" y="23020"/>
                    <a:pt x="2541" y="23020"/>
                  </a:cubicBezTo>
                  <a:cubicBezTo>
                    <a:pt x="3310" y="23020"/>
                    <a:pt x="3924" y="21977"/>
                    <a:pt x="4385" y="19892"/>
                  </a:cubicBezTo>
                  <a:cubicBezTo>
                    <a:pt x="4845" y="17807"/>
                    <a:pt x="5075" y="15015"/>
                    <a:pt x="5075" y="11518"/>
                  </a:cubicBezTo>
                  <a:cubicBezTo>
                    <a:pt x="5075" y="8011"/>
                    <a:pt x="4845" y="5214"/>
                    <a:pt x="4385" y="3129"/>
                  </a:cubicBezTo>
                  <a:cubicBezTo>
                    <a:pt x="3924" y="1044"/>
                    <a:pt x="3310" y="1"/>
                    <a:pt x="25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2658900" y="1184775"/>
              <a:ext cx="32250" cy="233725"/>
            </a:xfrm>
            <a:custGeom>
              <a:avLst/>
              <a:gdLst/>
              <a:ahLst/>
              <a:cxnLst/>
              <a:rect l="0" t="0" r="0" b="0"/>
              <a:pathLst>
                <a:path w="1290" h="9349" fill="none" extrusionOk="0">
                  <a:moveTo>
                    <a:pt x="0" y="9348"/>
                  </a:moveTo>
                  <a:lnTo>
                    <a:pt x="1289" y="0"/>
                  </a:lnTo>
                </a:path>
              </a:pathLst>
            </a:custGeom>
            <a:noFill/>
            <a:ln w="134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2617275" y="1092375"/>
              <a:ext cx="32250" cy="233725"/>
            </a:xfrm>
            <a:custGeom>
              <a:avLst/>
              <a:gdLst/>
              <a:ahLst/>
              <a:cxnLst/>
              <a:rect l="0" t="0" r="0" b="0"/>
              <a:pathLst>
                <a:path w="1290" h="9349" fill="none" extrusionOk="0">
                  <a:moveTo>
                    <a:pt x="0" y="9348"/>
                  </a:moveTo>
                  <a:lnTo>
                    <a:pt x="1289" y="1"/>
                  </a:lnTo>
                </a:path>
              </a:pathLst>
            </a:custGeom>
            <a:noFill/>
            <a:ln w="134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8" name="Shape 168"/>
          <p:cNvGrpSpPr/>
          <p:nvPr/>
        </p:nvGrpSpPr>
        <p:grpSpPr>
          <a:xfrm>
            <a:off x="3941538" y="3772625"/>
            <a:ext cx="5503938" cy="533311"/>
            <a:chOff x="29575" y="463475"/>
            <a:chExt cx="2941500" cy="2148900"/>
          </a:xfrm>
        </p:grpSpPr>
        <p:sp>
          <p:nvSpPr>
            <p:cNvPr id="169" name="Shape 169"/>
            <p:cNvSpPr/>
            <p:nvPr/>
          </p:nvSpPr>
          <p:spPr>
            <a:xfrm>
              <a:off x="193350" y="1356225"/>
              <a:ext cx="85500" cy="860075"/>
            </a:xfrm>
            <a:custGeom>
              <a:avLst/>
              <a:gdLst/>
              <a:ahLst/>
              <a:cxnLst/>
              <a:rect l="0" t="0" r="0" b="0"/>
              <a:pathLst>
                <a:path w="3420" h="34403" extrusionOk="0">
                  <a:moveTo>
                    <a:pt x="1" y="0"/>
                  </a:moveTo>
                  <a:lnTo>
                    <a:pt x="1" y="34403"/>
                  </a:lnTo>
                  <a:lnTo>
                    <a:pt x="594" y="34403"/>
                  </a:lnTo>
                  <a:lnTo>
                    <a:pt x="594" y="5623"/>
                  </a:lnTo>
                  <a:lnTo>
                    <a:pt x="2597" y="34403"/>
                  </a:lnTo>
                  <a:lnTo>
                    <a:pt x="3419" y="34403"/>
                  </a:lnTo>
                  <a:lnTo>
                    <a:pt x="3419" y="0"/>
                  </a:lnTo>
                  <a:lnTo>
                    <a:pt x="2826" y="0"/>
                  </a:lnTo>
                  <a:lnTo>
                    <a:pt x="2826" y="28780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29575" y="1356225"/>
              <a:ext cx="86100" cy="860075"/>
            </a:xfrm>
            <a:custGeom>
              <a:avLst/>
              <a:gdLst/>
              <a:ahLst/>
              <a:cxnLst/>
              <a:rect l="0" t="0" r="0" b="0"/>
              <a:pathLst>
                <a:path w="3444" h="34403" extrusionOk="0">
                  <a:moveTo>
                    <a:pt x="1" y="0"/>
                  </a:moveTo>
                  <a:lnTo>
                    <a:pt x="1" y="34403"/>
                  </a:lnTo>
                  <a:lnTo>
                    <a:pt x="612" y="34403"/>
                  </a:lnTo>
                  <a:lnTo>
                    <a:pt x="612" y="18019"/>
                  </a:lnTo>
                  <a:lnTo>
                    <a:pt x="2832" y="18019"/>
                  </a:lnTo>
                  <a:lnTo>
                    <a:pt x="2832" y="34403"/>
                  </a:lnTo>
                  <a:lnTo>
                    <a:pt x="3444" y="34403"/>
                  </a:lnTo>
                  <a:lnTo>
                    <a:pt x="3444" y="0"/>
                  </a:lnTo>
                  <a:lnTo>
                    <a:pt x="2832" y="0"/>
                  </a:lnTo>
                  <a:lnTo>
                    <a:pt x="2832" y="14102"/>
                  </a:lnTo>
                  <a:lnTo>
                    <a:pt x="612" y="14102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29250" y="2030700"/>
              <a:ext cx="47650" cy="581675"/>
            </a:xfrm>
            <a:custGeom>
              <a:avLst/>
              <a:gdLst/>
              <a:ahLst/>
              <a:cxnLst/>
              <a:rect l="0" t="0" r="0" b="0"/>
              <a:pathLst>
                <a:path w="1906" h="23267" extrusionOk="0">
                  <a:moveTo>
                    <a:pt x="869" y="1"/>
                  </a:moveTo>
                  <a:cubicBezTo>
                    <a:pt x="751" y="1"/>
                    <a:pt x="621" y="128"/>
                    <a:pt x="479" y="383"/>
                  </a:cubicBezTo>
                  <a:cubicBezTo>
                    <a:pt x="337" y="638"/>
                    <a:pt x="184" y="1016"/>
                    <a:pt x="21" y="1516"/>
                  </a:cubicBezTo>
                  <a:lnTo>
                    <a:pt x="21" y="4638"/>
                  </a:lnTo>
                  <a:cubicBezTo>
                    <a:pt x="181" y="3955"/>
                    <a:pt x="332" y="3445"/>
                    <a:pt x="474" y="3108"/>
                  </a:cubicBezTo>
                  <a:cubicBezTo>
                    <a:pt x="615" y="2771"/>
                    <a:pt x="750" y="2603"/>
                    <a:pt x="877" y="2603"/>
                  </a:cubicBezTo>
                  <a:cubicBezTo>
                    <a:pt x="1056" y="2603"/>
                    <a:pt x="1202" y="2985"/>
                    <a:pt x="1314" y="3751"/>
                  </a:cubicBezTo>
                  <a:cubicBezTo>
                    <a:pt x="1426" y="4516"/>
                    <a:pt x="1482" y="5506"/>
                    <a:pt x="1482" y="6720"/>
                  </a:cubicBezTo>
                  <a:cubicBezTo>
                    <a:pt x="1482" y="7465"/>
                    <a:pt x="1456" y="8223"/>
                    <a:pt x="1404" y="8993"/>
                  </a:cubicBezTo>
                  <a:cubicBezTo>
                    <a:pt x="1353" y="9764"/>
                    <a:pt x="1262" y="10705"/>
                    <a:pt x="1132" y="11817"/>
                  </a:cubicBezTo>
                  <a:cubicBezTo>
                    <a:pt x="1064" y="12409"/>
                    <a:pt x="897" y="13728"/>
                    <a:pt x="631" y="15774"/>
                  </a:cubicBezTo>
                  <a:cubicBezTo>
                    <a:pt x="365" y="17820"/>
                    <a:pt x="155" y="19450"/>
                    <a:pt x="1" y="20664"/>
                  </a:cubicBezTo>
                  <a:lnTo>
                    <a:pt x="1" y="23266"/>
                  </a:lnTo>
                  <a:lnTo>
                    <a:pt x="1906" y="23266"/>
                  </a:lnTo>
                  <a:lnTo>
                    <a:pt x="1906" y="20664"/>
                  </a:lnTo>
                  <a:lnTo>
                    <a:pt x="489" y="20664"/>
                  </a:lnTo>
                  <a:cubicBezTo>
                    <a:pt x="816" y="18123"/>
                    <a:pt x="1069" y="16146"/>
                    <a:pt x="1249" y="14733"/>
                  </a:cubicBezTo>
                  <a:cubicBezTo>
                    <a:pt x="1428" y="13320"/>
                    <a:pt x="1535" y="12465"/>
                    <a:pt x="1568" y="12169"/>
                  </a:cubicBezTo>
                  <a:cubicBezTo>
                    <a:pt x="1690" y="11026"/>
                    <a:pt x="1774" y="10034"/>
                    <a:pt x="1820" y="9192"/>
                  </a:cubicBezTo>
                  <a:cubicBezTo>
                    <a:pt x="1867" y="8350"/>
                    <a:pt x="1890" y="7460"/>
                    <a:pt x="1890" y="6521"/>
                  </a:cubicBezTo>
                  <a:cubicBezTo>
                    <a:pt x="1890" y="4542"/>
                    <a:pt x="1797" y="2960"/>
                    <a:pt x="1612" y="1776"/>
                  </a:cubicBezTo>
                  <a:cubicBezTo>
                    <a:pt x="1427" y="592"/>
                    <a:pt x="1180" y="1"/>
                    <a:pt x="8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412450" y="1356225"/>
              <a:ext cx="85500" cy="860075"/>
            </a:xfrm>
            <a:custGeom>
              <a:avLst/>
              <a:gdLst/>
              <a:ahLst/>
              <a:cxnLst/>
              <a:rect l="0" t="0" r="0" b="0"/>
              <a:pathLst>
                <a:path w="3420" h="34403" extrusionOk="0">
                  <a:moveTo>
                    <a:pt x="1" y="0"/>
                  </a:moveTo>
                  <a:lnTo>
                    <a:pt x="1" y="34403"/>
                  </a:lnTo>
                  <a:lnTo>
                    <a:pt x="594" y="34403"/>
                  </a:lnTo>
                  <a:lnTo>
                    <a:pt x="594" y="5623"/>
                  </a:lnTo>
                  <a:lnTo>
                    <a:pt x="2597" y="34403"/>
                  </a:lnTo>
                  <a:lnTo>
                    <a:pt x="3420" y="34403"/>
                  </a:lnTo>
                  <a:lnTo>
                    <a:pt x="3420" y="0"/>
                  </a:lnTo>
                  <a:lnTo>
                    <a:pt x="2827" y="0"/>
                  </a:lnTo>
                  <a:lnTo>
                    <a:pt x="2827" y="28780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524225" y="1356225"/>
              <a:ext cx="86100" cy="860075"/>
            </a:xfrm>
            <a:custGeom>
              <a:avLst/>
              <a:gdLst/>
              <a:ahLst/>
              <a:cxnLst/>
              <a:rect l="0" t="0" r="0" b="0"/>
              <a:pathLst>
                <a:path w="3444" h="34403" extrusionOk="0">
                  <a:moveTo>
                    <a:pt x="1" y="0"/>
                  </a:moveTo>
                  <a:lnTo>
                    <a:pt x="1" y="34403"/>
                  </a:lnTo>
                  <a:lnTo>
                    <a:pt x="612" y="34403"/>
                  </a:lnTo>
                  <a:lnTo>
                    <a:pt x="612" y="18019"/>
                  </a:lnTo>
                  <a:lnTo>
                    <a:pt x="2833" y="18019"/>
                  </a:lnTo>
                  <a:lnTo>
                    <a:pt x="2833" y="34403"/>
                  </a:lnTo>
                  <a:lnTo>
                    <a:pt x="3444" y="34403"/>
                  </a:lnTo>
                  <a:lnTo>
                    <a:pt x="3444" y="0"/>
                  </a:lnTo>
                  <a:lnTo>
                    <a:pt x="2833" y="0"/>
                  </a:lnTo>
                  <a:lnTo>
                    <a:pt x="2833" y="14102"/>
                  </a:lnTo>
                  <a:lnTo>
                    <a:pt x="612" y="14102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623900" y="2030700"/>
              <a:ext cx="47650" cy="581675"/>
            </a:xfrm>
            <a:custGeom>
              <a:avLst/>
              <a:gdLst/>
              <a:ahLst/>
              <a:cxnLst/>
              <a:rect l="0" t="0" r="0" b="0"/>
              <a:pathLst>
                <a:path w="1906" h="23267" extrusionOk="0">
                  <a:moveTo>
                    <a:pt x="869" y="1"/>
                  </a:moveTo>
                  <a:cubicBezTo>
                    <a:pt x="751" y="1"/>
                    <a:pt x="621" y="128"/>
                    <a:pt x="479" y="383"/>
                  </a:cubicBezTo>
                  <a:cubicBezTo>
                    <a:pt x="337" y="638"/>
                    <a:pt x="184" y="1016"/>
                    <a:pt x="21" y="1516"/>
                  </a:cubicBezTo>
                  <a:lnTo>
                    <a:pt x="21" y="4638"/>
                  </a:lnTo>
                  <a:cubicBezTo>
                    <a:pt x="181" y="3955"/>
                    <a:pt x="333" y="3445"/>
                    <a:pt x="474" y="3108"/>
                  </a:cubicBezTo>
                  <a:cubicBezTo>
                    <a:pt x="615" y="2771"/>
                    <a:pt x="750" y="2603"/>
                    <a:pt x="877" y="2603"/>
                  </a:cubicBezTo>
                  <a:cubicBezTo>
                    <a:pt x="1056" y="2603"/>
                    <a:pt x="1202" y="2985"/>
                    <a:pt x="1314" y="3751"/>
                  </a:cubicBezTo>
                  <a:cubicBezTo>
                    <a:pt x="1426" y="4516"/>
                    <a:pt x="1482" y="5506"/>
                    <a:pt x="1482" y="6720"/>
                  </a:cubicBezTo>
                  <a:cubicBezTo>
                    <a:pt x="1482" y="7465"/>
                    <a:pt x="1456" y="8223"/>
                    <a:pt x="1404" y="8993"/>
                  </a:cubicBezTo>
                  <a:cubicBezTo>
                    <a:pt x="1353" y="9764"/>
                    <a:pt x="1262" y="10705"/>
                    <a:pt x="1132" y="11817"/>
                  </a:cubicBezTo>
                  <a:cubicBezTo>
                    <a:pt x="1064" y="12409"/>
                    <a:pt x="897" y="13728"/>
                    <a:pt x="631" y="15774"/>
                  </a:cubicBezTo>
                  <a:cubicBezTo>
                    <a:pt x="365" y="17820"/>
                    <a:pt x="155" y="19450"/>
                    <a:pt x="1" y="20664"/>
                  </a:cubicBezTo>
                  <a:lnTo>
                    <a:pt x="1" y="23266"/>
                  </a:lnTo>
                  <a:lnTo>
                    <a:pt x="1906" y="23266"/>
                  </a:lnTo>
                  <a:lnTo>
                    <a:pt x="1906" y="20664"/>
                  </a:lnTo>
                  <a:lnTo>
                    <a:pt x="489" y="20664"/>
                  </a:lnTo>
                  <a:cubicBezTo>
                    <a:pt x="816" y="18123"/>
                    <a:pt x="1069" y="16146"/>
                    <a:pt x="1249" y="14733"/>
                  </a:cubicBezTo>
                  <a:cubicBezTo>
                    <a:pt x="1428" y="13320"/>
                    <a:pt x="1535" y="12465"/>
                    <a:pt x="1568" y="12169"/>
                  </a:cubicBezTo>
                  <a:cubicBezTo>
                    <a:pt x="1690" y="11026"/>
                    <a:pt x="1774" y="10034"/>
                    <a:pt x="1820" y="9192"/>
                  </a:cubicBezTo>
                  <a:cubicBezTo>
                    <a:pt x="1867" y="8350"/>
                    <a:pt x="1890" y="7460"/>
                    <a:pt x="1890" y="6521"/>
                  </a:cubicBezTo>
                  <a:cubicBezTo>
                    <a:pt x="1890" y="4542"/>
                    <a:pt x="1797" y="2960"/>
                    <a:pt x="1612" y="1776"/>
                  </a:cubicBezTo>
                  <a:cubicBezTo>
                    <a:pt x="1428" y="592"/>
                    <a:pt x="1180" y="1"/>
                    <a:pt x="8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306525" y="1761225"/>
              <a:ext cx="78575" cy="25"/>
            </a:xfrm>
            <a:custGeom>
              <a:avLst/>
              <a:gdLst/>
              <a:ahLst/>
              <a:cxnLst/>
              <a:rect l="0" t="0" r="0" b="0"/>
              <a:pathLst>
                <a:path w="3143" h="1" fill="none" extrusionOk="0">
                  <a:moveTo>
                    <a:pt x="0" y="0"/>
                  </a:moveTo>
                  <a:lnTo>
                    <a:pt x="3143" y="0"/>
                  </a:lnTo>
                </a:path>
              </a:pathLst>
            </a:custGeom>
            <a:noFill/>
            <a:ln w="110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947075" y="1601900"/>
              <a:ext cx="104575" cy="892350"/>
            </a:xfrm>
            <a:custGeom>
              <a:avLst/>
              <a:gdLst/>
              <a:ahLst/>
              <a:cxnLst/>
              <a:rect l="0" t="0" r="0" b="0"/>
              <a:pathLst>
                <a:path w="4183" h="35694" extrusionOk="0">
                  <a:moveTo>
                    <a:pt x="2095" y="3780"/>
                  </a:moveTo>
                  <a:cubicBezTo>
                    <a:pt x="2538" y="3780"/>
                    <a:pt x="2890" y="5039"/>
                    <a:pt x="3149" y="7558"/>
                  </a:cubicBezTo>
                  <a:cubicBezTo>
                    <a:pt x="3408" y="10078"/>
                    <a:pt x="3538" y="13511"/>
                    <a:pt x="3538" y="17858"/>
                  </a:cubicBezTo>
                  <a:cubicBezTo>
                    <a:pt x="3538" y="22190"/>
                    <a:pt x="3408" y="25616"/>
                    <a:pt x="3149" y="28135"/>
                  </a:cubicBezTo>
                  <a:cubicBezTo>
                    <a:pt x="2890" y="30655"/>
                    <a:pt x="2538" y="31914"/>
                    <a:pt x="2095" y="31914"/>
                  </a:cubicBezTo>
                  <a:cubicBezTo>
                    <a:pt x="1651" y="31914"/>
                    <a:pt x="1298" y="30655"/>
                    <a:pt x="1037" y="28135"/>
                  </a:cubicBezTo>
                  <a:cubicBezTo>
                    <a:pt x="776" y="25616"/>
                    <a:pt x="645" y="22190"/>
                    <a:pt x="645" y="17858"/>
                  </a:cubicBezTo>
                  <a:cubicBezTo>
                    <a:pt x="645" y="13511"/>
                    <a:pt x="776" y="10078"/>
                    <a:pt x="1037" y="7558"/>
                  </a:cubicBezTo>
                  <a:cubicBezTo>
                    <a:pt x="1298" y="5039"/>
                    <a:pt x="1651" y="3780"/>
                    <a:pt x="2095" y="3780"/>
                  </a:cubicBezTo>
                  <a:close/>
                  <a:moveTo>
                    <a:pt x="2095" y="1"/>
                  </a:moveTo>
                  <a:cubicBezTo>
                    <a:pt x="1459" y="1"/>
                    <a:pt x="951" y="1617"/>
                    <a:pt x="571" y="4851"/>
                  </a:cubicBezTo>
                  <a:cubicBezTo>
                    <a:pt x="191" y="8085"/>
                    <a:pt x="1" y="12420"/>
                    <a:pt x="1" y="17858"/>
                  </a:cubicBezTo>
                  <a:cubicBezTo>
                    <a:pt x="1" y="23297"/>
                    <a:pt x="191" y="27628"/>
                    <a:pt x="571" y="30854"/>
                  </a:cubicBezTo>
                  <a:cubicBezTo>
                    <a:pt x="951" y="34080"/>
                    <a:pt x="1459" y="35693"/>
                    <a:pt x="2095" y="35693"/>
                  </a:cubicBezTo>
                  <a:cubicBezTo>
                    <a:pt x="2728" y="35693"/>
                    <a:pt x="3234" y="34077"/>
                    <a:pt x="3613" y="30843"/>
                  </a:cubicBezTo>
                  <a:cubicBezTo>
                    <a:pt x="3993" y="27609"/>
                    <a:pt x="4182" y="23281"/>
                    <a:pt x="4182" y="17858"/>
                  </a:cubicBezTo>
                  <a:cubicBezTo>
                    <a:pt x="4182" y="12420"/>
                    <a:pt x="3993" y="8085"/>
                    <a:pt x="3613" y="4851"/>
                  </a:cubicBezTo>
                  <a:cubicBezTo>
                    <a:pt x="3234" y="1617"/>
                    <a:pt x="2728" y="1"/>
                    <a:pt x="20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845150" y="1617450"/>
              <a:ext cx="86100" cy="860100"/>
            </a:xfrm>
            <a:custGeom>
              <a:avLst/>
              <a:gdLst/>
              <a:ahLst/>
              <a:cxnLst/>
              <a:rect l="0" t="0" r="0" b="0"/>
              <a:pathLst>
                <a:path w="3444" h="34404" extrusionOk="0">
                  <a:moveTo>
                    <a:pt x="0" y="1"/>
                  </a:moveTo>
                  <a:lnTo>
                    <a:pt x="0" y="34403"/>
                  </a:lnTo>
                  <a:lnTo>
                    <a:pt x="611" y="34403"/>
                  </a:lnTo>
                  <a:lnTo>
                    <a:pt x="611" y="18020"/>
                  </a:lnTo>
                  <a:lnTo>
                    <a:pt x="2832" y="18020"/>
                  </a:lnTo>
                  <a:lnTo>
                    <a:pt x="2832" y="34403"/>
                  </a:lnTo>
                  <a:lnTo>
                    <a:pt x="3443" y="34403"/>
                  </a:lnTo>
                  <a:lnTo>
                    <a:pt x="3443" y="1"/>
                  </a:lnTo>
                  <a:lnTo>
                    <a:pt x="2832" y="1"/>
                  </a:lnTo>
                  <a:lnTo>
                    <a:pt x="2832" y="14103"/>
                  </a:lnTo>
                  <a:lnTo>
                    <a:pt x="611" y="14103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1071175" y="834250"/>
              <a:ext cx="83025" cy="623625"/>
            </a:xfrm>
            <a:custGeom>
              <a:avLst/>
              <a:gdLst/>
              <a:ahLst/>
              <a:cxnLst/>
              <a:rect l="0" t="0" r="0" b="0"/>
              <a:pathLst>
                <a:path w="3321" h="24945" fill="none" extrusionOk="0">
                  <a:moveTo>
                    <a:pt x="1" y="24945"/>
                  </a:moveTo>
                  <a:lnTo>
                    <a:pt x="3320" y="1"/>
                  </a:lnTo>
                </a:path>
              </a:pathLst>
            </a:custGeom>
            <a:noFill/>
            <a:ln w="110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1154175" y="834250"/>
              <a:ext cx="219125" cy="25"/>
            </a:xfrm>
            <a:custGeom>
              <a:avLst/>
              <a:gdLst/>
              <a:ahLst/>
              <a:cxnLst/>
              <a:rect l="0" t="0" r="0" b="0"/>
              <a:pathLst>
                <a:path w="8765" h="1" fill="none" extrusionOk="0">
                  <a:moveTo>
                    <a:pt x="0" y="1"/>
                  </a:moveTo>
                  <a:lnTo>
                    <a:pt x="8765" y="1"/>
                  </a:lnTo>
                </a:path>
              </a:pathLst>
            </a:custGeom>
            <a:noFill/>
            <a:ln w="110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1476050" y="1593475"/>
              <a:ext cx="104550" cy="892350"/>
            </a:xfrm>
            <a:custGeom>
              <a:avLst/>
              <a:gdLst/>
              <a:ahLst/>
              <a:cxnLst/>
              <a:rect l="0" t="0" r="0" b="0"/>
              <a:pathLst>
                <a:path w="4182" h="35694" extrusionOk="0">
                  <a:moveTo>
                    <a:pt x="2094" y="3779"/>
                  </a:moveTo>
                  <a:cubicBezTo>
                    <a:pt x="2538" y="3779"/>
                    <a:pt x="2889" y="5039"/>
                    <a:pt x="3148" y="7558"/>
                  </a:cubicBezTo>
                  <a:cubicBezTo>
                    <a:pt x="3407" y="10078"/>
                    <a:pt x="3537" y="13511"/>
                    <a:pt x="3537" y="17858"/>
                  </a:cubicBezTo>
                  <a:cubicBezTo>
                    <a:pt x="3537" y="22190"/>
                    <a:pt x="3407" y="25616"/>
                    <a:pt x="3148" y="28135"/>
                  </a:cubicBezTo>
                  <a:cubicBezTo>
                    <a:pt x="2889" y="30655"/>
                    <a:pt x="2538" y="31914"/>
                    <a:pt x="2094" y="31914"/>
                  </a:cubicBezTo>
                  <a:cubicBezTo>
                    <a:pt x="1650" y="31914"/>
                    <a:pt x="1298" y="30655"/>
                    <a:pt x="1036" y="28135"/>
                  </a:cubicBezTo>
                  <a:cubicBezTo>
                    <a:pt x="775" y="25616"/>
                    <a:pt x="645" y="22190"/>
                    <a:pt x="645" y="17858"/>
                  </a:cubicBezTo>
                  <a:cubicBezTo>
                    <a:pt x="645" y="13511"/>
                    <a:pt x="775" y="10078"/>
                    <a:pt x="1036" y="7558"/>
                  </a:cubicBezTo>
                  <a:cubicBezTo>
                    <a:pt x="1298" y="5039"/>
                    <a:pt x="1650" y="3779"/>
                    <a:pt x="2094" y="3779"/>
                  </a:cubicBezTo>
                  <a:close/>
                  <a:moveTo>
                    <a:pt x="2094" y="0"/>
                  </a:moveTo>
                  <a:cubicBezTo>
                    <a:pt x="1458" y="0"/>
                    <a:pt x="951" y="1617"/>
                    <a:pt x="570" y="4851"/>
                  </a:cubicBezTo>
                  <a:cubicBezTo>
                    <a:pt x="190" y="8085"/>
                    <a:pt x="0" y="12420"/>
                    <a:pt x="0" y="17858"/>
                  </a:cubicBezTo>
                  <a:cubicBezTo>
                    <a:pt x="0" y="23296"/>
                    <a:pt x="190" y="27628"/>
                    <a:pt x="570" y="30854"/>
                  </a:cubicBezTo>
                  <a:cubicBezTo>
                    <a:pt x="951" y="34080"/>
                    <a:pt x="1458" y="35693"/>
                    <a:pt x="2094" y="35693"/>
                  </a:cubicBezTo>
                  <a:cubicBezTo>
                    <a:pt x="2727" y="35693"/>
                    <a:pt x="3233" y="34076"/>
                    <a:pt x="3613" y="30843"/>
                  </a:cubicBezTo>
                  <a:cubicBezTo>
                    <a:pt x="3992" y="27609"/>
                    <a:pt x="4181" y="23281"/>
                    <a:pt x="4181" y="17858"/>
                  </a:cubicBezTo>
                  <a:cubicBezTo>
                    <a:pt x="4181" y="12420"/>
                    <a:pt x="3992" y="8085"/>
                    <a:pt x="3613" y="4851"/>
                  </a:cubicBezTo>
                  <a:cubicBezTo>
                    <a:pt x="3233" y="1617"/>
                    <a:pt x="2727" y="0"/>
                    <a:pt x="20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1597625" y="1609025"/>
              <a:ext cx="86100" cy="860100"/>
            </a:xfrm>
            <a:custGeom>
              <a:avLst/>
              <a:gdLst/>
              <a:ahLst/>
              <a:cxnLst/>
              <a:rect l="0" t="0" r="0" b="0"/>
              <a:pathLst>
                <a:path w="3444" h="34404" extrusionOk="0">
                  <a:moveTo>
                    <a:pt x="1" y="1"/>
                  </a:moveTo>
                  <a:lnTo>
                    <a:pt x="1" y="34403"/>
                  </a:lnTo>
                  <a:lnTo>
                    <a:pt x="612" y="34403"/>
                  </a:lnTo>
                  <a:lnTo>
                    <a:pt x="612" y="18020"/>
                  </a:lnTo>
                  <a:lnTo>
                    <a:pt x="2833" y="18020"/>
                  </a:lnTo>
                  <a:lnTo>
                    <a:pt x="2833" y="34403"/>
                  </a:lnTo>
                  <a:lnTo>
                    <a:pt x="3444" y="34403"/>
                  </a:lnTo>
                  <a:lnTo>
                    <a:pt x="3444" y="1"/>
                  </a:lnTo>
                  <a:lnTo>
                    <a:pt x="2833" y="1"/>
                  </a:lnTo>
                  <a:lnTo>
                    <a:pt x="2833" y="14103"/>
                  </a:lnTo>
                  <a:lnTo>
                    <a:pt x="612" y="14103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1373275" y="834250"/>
              <a:ext cx="86350" cy="657325"/>
            </a:xfrm>
            <a:custGeom>
              <a:avLst/>
              <a:gdLst/>
              <a:ahLst/>
              <a:cxnLst/>
              <a:rect l="0" t="0" r="0" b="0"/>
              <a:pathLst>
                <a:path w="3454" h="26293" fill="none" extrusionOk="0">
                  <a:moveTo>
                    <a:pt x="1" y="1"/>
                  </a:moveTo>
                  <a:lnTo>
                    <a:pt x="3453" y="26293"/>
                  </a:lnTo>
                </a:path>
              </a:pathLst>
            </a:custGeom>
            <a:noFill/>
            <a:ln w="110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2183025" y="1246675"/>
              <a:ext cx="85500" cy="860075"/>
            </a:xfrm>
            <a:custGeom>
              <a:avLst/>
              <a:gdLst/>
              <a:ahLst/>
              <a:cxnLst/>
              <a:rect l="0" t="0" r="0" b="0"/>
              <a:pathLst>
                <a:path w="3420" h="34403" extrusionOk="0">
                  <a:moveTo>
                    <a:pt x="1" y="0"/>
                  </a:moveTo>
                  <a:lnTo>
                    <a:pt x="1" y="34403"/>
                  </a:lnTo>
                  <a:lnTo>
                    <a:pt x="594" y="34403"/>
                  </a:lnTo>
                  <a:lnTo>
                    <a:pt x="594" y="5623"/>
                  </a:lnTo>
                  <a:lnTo>
                    <a:pt x="2596" y="34403"/>
                  </a:lnTo>
                  <a:lnTo>
                    <a:pt x="3419" y="34403"/>
                  </a:lnTo>
                  <a:lnTo>
                    <a:pt x="3419" y="0"/>
                  </a:lnTo>
                  <a:lnTo>
                    <a:pt x="2826" y="0"/>
                  </a:lnTo>
                  <a:lnTo>
                    <a:pt x="2826" y="28780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2019250" y="1246675"/>
              <a:ext cx="86100" cy="860075"/>
            </a:xfrm>
            <a:custGeom>
              <a:avLst/>
              <a:gdLst/>
              <a:ahLst/>
              <a:cxnLst/>
              <a:rect l="0" t="0" r="0" b="0"/>
              <a:pathLst>
                <a:path w="3444" h="34403" extrusionOk="0">
                  <a:moveTo>
                    <a:pt x="0" y="0"/>
                  </a:moveTo>
                  <a:lnTo>
                    <a:pt x="0" y="34403"/>
                  </a:lnTo>
                  <a:lnTo>
                    <a:pt x="612" y="34403"/>
                  </a:lnTo>
                  <a:lnTo>
                    <a:pt x="612" y="18019"/>
                  </a:lnTo>
                  <a:lnTo>
                    <a:pt x="2832" y="18019"/>
                  </a:lnTo>
                  <a:lnTo>
                    <a:pt x="2832" y="34403"/>
                  </a:lnTo>
                  <a:lnTo>
                    <a:pt x="3443" y="34403"/>
                  </a:lnTo>
                  <a:lnTo>
                    <a:pt x="3443" y="0"/>
                  </a:lnTo>
                  <a:lnTo>
                    <a:pt x="2832" y="0"/>
                  </a:lnTo>
                  <a:lnTo>
                    <a:pt x="2832" y="14102"/>
                  </a:lnTo>
                  <a:lnTo>
                    <a:pt x="612" y="14102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2118925" y="1921150"/>
              <a:ext cx="47650" cy="581675"/>
            </a:xfrm>
            <a:custGeom>
              <a:avLst/>
              <a:gdLst/>
              <a:ahLst/>
              <a:cxnLst/>
              <a:rect l="0" t="0" r="0" b="0"/>
              <a:pathLst>
                <a:path w="1906" h="23267" extrusionOk="0">
                  <a:moveTo>
                    <a:pt x="869" y="1"/>
                  </a:moveTo>
                  <a:cubicBezTo>
                    <a:pt x="751" y="1"/>
                    <a:pt x="621" y="128"/>
                    <a:pt x="479" y="383"/>
                  </a:cubicBezTo>
                  <a:cubicBezTo>
                    <a:pt x="337" y="638"/>
                    <a:pt x="184" y="1016"/>
                    <a:pt x="20" y="1516"/>
                  </a:cubicBezTo>
                  <a:lnTo>
                    <a:pt x="20" y="4638"/>
                  </a:lnTo>
                  <a:cubicBezTo>
                    <a:pt x="181" y="3955"/>
                    <a:pt x="332" y="3445"/>
                    <a:pt x="474" y="3108"/>
                  </a:cubicBezTo>
                  <a:cubicBezTo>
                    <a:pt x="615" y="2771"/>
                    <a:pt x="749" y="2603"/>
                    <a:pt x="877" y="2603"/>
                  </a:cubicBezTo>
                  <a:cubicBezTo>
                    <a:pt x="1056" y="2603"/>
                    <a:pt x="1202" y="2985"/>
                    <a:pt x="1314" y="3751"/>
                  </a:cubicBezTo>
                  <a:cubicBezTo>
                    <a:pt x="1426" y="4516"/>
                    <a:pt x="1482" y="5506"/>
                    <a:pt x="1482" y="6720"/>
                  </a:cubicBezTo>
                  <a:cubicBezTo>
                    <a:pt x="1482" y="7465"/>
                    <a:pt x="1456" y="8223"/>
                    <a:pt x="1404" y="8993"/>
                  </a:cubicBezTo>
                  <a:cubicBezTo>
                    <a:pt x="1353" y="9764"/>
                    <a:pt x="1262" y="10705"/>
                    <a:pt x="1132" y="11817"/>
                  </a:cubicBezTo>
                  <a:cubicBezTo>
                    <a:pt x="1064" y="12409"/>
                    <a:pt x="896" y="13728"/>
                    <a:pt x="630" y="15774"/>
                  </a:cubicBezTo>
                  <a:cubicBezTo>
                    <a:pt x="364" y="17820"/>
                    <a:pt x="154" y="19450"/>
                    <a:pt x="0" y="20664"/>
                  </a:cubicBezTo>
                  <a:lnTo>
                    <a:pt x="0" y="23266"/>
                  </a:lnTo>
                  <a:lnTo>
                    <a:pt x="1906" y="23266"/>
                  </a:lnTo>
                  <a:lnTo>
                    <a:pt x="1906" y="20664"/>
                  </a:lnTo>
                  <a:lnTo>
                    <a:pt x="489" y="20664"/>
                  </a:lnTo>
                  <a:cubicBezTo>
                    <a:pt x="816" y="18123"/>
                    <a:pt x="1069" y="16146"/>
                    <a:pt x="1248" y="14733"/>
                  </a:cubicBezTo>
                  <a:cubicBezTo>
                    <a:pt x="1428" y="13320"/>
                    <a:pt x="1535" y="12465"/>
                    <a:pt x="1568" y="12169"/>
                  </a:cubicBezTo>
                  <a:cubicBezTo>
                    <a:pt x="1690" y="11026"/>
                    <a:pt x="1774" y="10034"/>
                    <a:pt x="1820" y="9192"/>
                  </a:cubicBezTo>
                  <a:cubicBezTo>
                    <a:pt x="1866" y="8350"/>
                    <a:pt x="1890" y="7460"/>
                    <a:pt x="1890" y="6521"/>
                  </a:cubicBezTo>
                  <a:cubicBezTo>
                    <a:pt x="1890" y="4542"/>
                    <a:pt x="1797" y="2960"/>
                    <a:pt x="1612" y="1776"/>
                  </a:cubicBezTo>
                  <a:cubicBezTo>
                    <a:pt x="1427" y="592"/>
                    <a:pt x="1179" y="1"/>
                    <a:pt x="8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2297300" y="463475"/>
              <a:ext cx="83025" cy="623625"/>
            </a:xfrm>
            <a:custGeom>
              <a:avLst/>
              <a:gdLst/>
              <a:ahLst/>
              <a:cxnLst/>
              <a:rect l="0" t="0" r="0" b="0"/>
              <a:pathLst>
                <a:path w="3321" h="24945" fill="none" extrusionOk="0">
                  <a:moveTo>
                    <a:pt x="0" y="24944"/>
                  </a:moveTo>
                  <a:lnTo>
                    <a:pt x="3320" y="0"/>
                  </a:lnTo>
                </a:path>
              </a:pathLst>
            </a:custGeom>
            <a:noFill/>
            <a:ln w="110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2380300" y="463475"/>
              <a:ext cx="219125" cy="25"/>
            </a:xfrm>
            <a:custGeom>
              <a:avLst/>
              <a:gdLst/>
              <a:ahLst/>
              <a:cxnLst/>
              <a:rect l="0" t="0" r="0" b="0"/>
              <a:pathLst>
                <a:path w="8765" h="1" fill="none" extrusionOk="0">
                  <a:moveTo>
                    <a:pt x="0" y="0"/>
                  </a:moveTo>
                  <a:lnTo>
                    <a:pt x="8764" y="0"/>
                  </a:lnTo>
                </a:path>
              </a:pathLst>
            </a:custGeom>
            <a:noFill/>
            <a:ln w="110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2711975" y="1238250"/>
              <a:ext cx="85500" cy="860075"/>
            </a:xfrm>
            <a:custGeom>
              <a:avLst/>
              <a:gdLst/>
              <a:ahLst/>
              <a:cxnLst/>
              <a:rect l="0" t="0" r="0" b="0"/>
              <a:pathLst>
                <a:path w="3420" h="34403" extrusionOk="0">
                  <a:moveTo>
                    <a:pt x="1" y="0"/>
                  </a:moveTo>
                  <a:lnTo>
                    <a:pt x="1" y="34403"/>
                  </a:lnTo>
                  <a:lnTo>
                    <a:pt x="594" y="34403"/>
                  </a:lnTo>
                  <a:lnTo>
                    <a:pt x="594" y="5623"/>
                  </a:lnTo>
                  <a:lnTo>
                    <a:pt x="2597" y="34403"/>
                  </a:lnTo>
                  <a:lnTo>
                    <a:pt x="3420" y="34403"/>
                  </a:lnTo>
                  <a:lnTo>
                    <a:pt x="3420" y="0"/>
                  </a:lnTo>
                  <a:lnTo>
                    <a:pt x="2827" y="0"/>
                  </a:lnTo>
                  <a:lnTo>
                    <a:pt x="2827" y="28780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2823750" y="1238250"/>
              <a:ext cx="86100" cy="860075"/>
            </a:xfrm>
            <a:custGeom>
              <a:avLst/>
              <a:gdLst/>
              <a:ahLst/>
              <a:cxnLst/>
              <a:rect l="0" t="0" r="0" b="0"/>
              <a:pathLst>
                <a:path w="3444" h="34403" extrusionOk="0">
                  <a:moveTo>
                    <a:pt x="0" y="0"/>
                  </a:moveTo>
                  <a:lnTo>
                    <a:pt x="0" y="34403"/>
                  </a:lnTo>
                  <a:lnTo>
                    <a:pt x="612" y="34403"/>
                  </a:lnTo>
                  <a:lnTo>
                    <a:pt x="612" y="18019"/>
                  </a:lnTo>
                  <a:lnTo>
                    <a:pt x="2832" y="18019"/>
                  </a:lnTo>
                  <a:lnTo>
                    <a:pt x="2832" y="34403"/>
                  </a:lnTo>
                  <a:lnTo>
                    <a:pt x="3443" y="34403"/>
                  </a:lnTo>
                  <a:lnTo>
                    <a:pt x="3443" y="0"/>
                  </a:lnTo>
                  <a:lnTo>
                    <a:pt x="2832" y="0"/>
                  </a:lnTo>
                  <a:lnTo>
                    <a:pt x="2832" y="14102"/>
                  </a:lnTo>
                  <a:lnTo>
                    <a:pt x="612" y="14102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2923425" y="1912725"/>
              <a:ext cx="47650" cy="581675"/>
            </a:xfrm>
            <a:custGeom>
              <a:avLst/>
              <a:gdLst/>
              <a:ahLst/>
              <a:cxnLst/>
              <a:rect l="0" t="0" r="0" b="0"/>
              <a:pathLst>
                <a:path w="1906" h="23267" extrusionOk="0">
                  <a:moveTo>
                    <a:pt x="869" y="1"/>
                  </a:moveTo>
                  <a:cubicBezTo>
                    <a:pt x="751" y="1"/>
                    <a:pt x="621" y="128"/>
                    <a:pt x="479" y="383"/>
                  </a:cubicBezTo>
                  <a:cubicBezTo>
                    <a:pt x="337" y="638"/>
                    <a:pt x="184" y="1016"/>
                    <a:pt x="20" y="1516"/>
                  </a:cubicBezTo>
                  <a:lnTo>
                    <a:pt x="20" y="4638"/>
                  </a:lnTo>
                  <a:cubicBezTo>
                    <a:pt x="181" y="3955"/>
                    <a:pt x="332" y="3444"/>
                    <a:pt x="474" y="3108"/>
                  </a:cubicBezTo>
                  <a:cubicBezTo>
                    <a:pt x="615" y="2771"/>
                    <a:pt x="749" y="2603"/>
                    <a:pt x="877" y="2603"/>
                  </a:cubicBezTo>
                  <a:cubicBezTo>
                    <a:pt x="1056" y="2603"/>
                    <a:pt x="1202" y="2985"/>
                    <a:pt x="1314" y="3751"/>
                  </a:cubicBezTo>
                  <a:cubicBezTo>
                    <a:pt x="1426" y="4516"/>
                    <a:pt x="1482" y="5506"/>
                    <a:pt x="1482" y="6720"/>
                  </a:cubicBezTo>
                  <a:cubicBezTo>
                    <a:pt x="1482" y="7465"/>
                    <a:pt x="1456" y="8223"/>
                    <a:pt x="1404" y="8993"/>
                  </a:cubicBezTo>
                  <a:cubicBezTo>
                    <a:pt x="1353" y="9763"/>
                    <a:pt x="1262" y="10705"/>
                    <a:pt x="1132" y="11817"/>
                  </a:cubicBezTo>
                  <a:cubicBezTo>
                    <a:pt x="1064" y="12409"/>
                    <a:pt x="896" y="13728"/>
                    <a:pt x="630" y="15774"/>
                  </a:cubicBezTo>
                  <a:cubicBezTo>
                    <a:pt x="365" y="17820"/>
                    <a:pt x="154" y="19450"/>
                    <a:pt x="0" y="20664"/>
                  </a:cubicBezTo>
                  <a:lnTo>
                    <a:pt x="0" y="23266"/>
                  </a:lnTo>
                  <a:lnTo>
                    <a:pt x="1906" y="23266"/>
                  </a:lnTo>
                  <a:lnTo>
                    <a:pt x="1906" y="20664"/>
                  </a:lnTo>
                  <a:lnTo>
                    <a:pt x="489" y="20664"/>
                  </a:lnTo>
                  <a:cubicBezTo>
                    <a:pt x="816" y="18123"/>
                    <a:pt x="1069" y="16146"/>
                    <a:pt x="1248" y="14733"/>
                  </a:cubicBezTo>
                  <a:cubicBezTo>
                    <a:pt x="1428" y="13320"/>
                    <a:pt x="1535" y="12465"/>
                    <a:pt x="1568" y="12169"/>
                  </a:cubicBezTo>
                  <a:cubicBezTo>
                    <a:pt x="1690" y="11026"/>
                    <a:pt x="1774" y="10034"/>
                    <a:pt x="1820" y="9192"/>
                  </a:cubicBezTo>
                  <a:cubicBezTo>
                    <a:pt x="1866" y="8350"/>
                    <a:pt x="1890" y="7460"/>
                    <a:pt x="1890" y="6521"/>
                  </a:cubicBezTo>
                  <a:cubicBezTo>
                    <a:pt x="1890" y="4541"/>
                    <a:pt x="1797" y="2960"/>
                    <a:pt x="1612" y="1776"/>
                  </a:cubicBezTo>
                  <a:cubicBezTo>
                    <a:pt x="1427" y="592"/>
                    <a:pt x="1179" y="1"/>
                    <a:pt x="8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2599400" y="463475"/>
              <a:ext cx="86325" cy="657325"/>
            </a:xfrm>
            <a:custGeom>
              <a:avLst/>
              <a:gdLst/>
              <a:ahLst/>
              <a:cxnLst/>
              <a:rect l="0" t="0" r="0" b="0"/>
              <a:pathLst>
                <a:path w="3453" h="26293" fill="none" extrusionOk="0">
                  <a:moveTo>
                    <a:pt x="0" y="0"/>
                  </a:moveTo>
                  <a:lnTo>
                    <a:pt x="3453" y="26292"/>
                  </a:lnTo>
                </a:path>
              </a:pathLst>
            </a:custGeom>
            <a:noFill/>
            <a:ln w="110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92" name="Shape 192"/>
          <p:cNvGrpSpPr/>
          <p:nvPr/>
        </p:nvGrpSpPr>
        <p:grpSpPr>
          <a:xfrm>
            <a:off x="7260474" y="4967420"/>
            <a:ext cx="1848558" cy="967993"/>
            <a:chOff x="83800" y="102800"/>
            <a:chExt cx="2808150" cy="2635850"/>
          </a:xfrm>
        </p:grpSpPr>
        <p:sp>
          <p:nvSpPr>
            <p:cNvPr id="193" name="Shape 193"/>
            <p:cNvSpPr/>
            <p:nvPr/>
          </p:nvSpPr>
          <p:spPr>
            <a:xfrm>
              <a:off x="547750" y="1891700"/>
              <a:ext cx="242175" cy="579900"/>
            </a:xfrm>
            <a:custGeom>
              <a:avLst/>
              <a:gdLst/>
              <a:ahLst/>
              <a:cxnLst/>
              <a:rect l="0" t="0" r="0" b="0"/>
              <a:pathLst>
                <a:path w="9687" h="23196" extrusionOk="0">
                  <a:moveTo>
                    <a:pt x="1" y="1"/>
                  </a:moveTo>
                  <a:lnTo>
                    <a:pt x="1" y="23196"/>
                  </a:lnTo>
                  <a:lnTo>
                    <a:pt x="1681" y="23196"/>
                  </a:lnTo>
                  <a:lnTo>
                    <a:pt x="1681" y="3791"/>
                  </a:lnTo>
                  <a:lnTo>
                    <a:pt x="7355" y="23196"/>
                  </a:lnTo>
                  <a:lnTo>
                    <a:pt x="9687" y="23196"/>
                  </a:lnTo>
                  <a:lnTo>
                    <a:pt x="9687" y="1"/>
                  </a:lnTo>
                  <a:lnTo>
                    <a:pt x="8007" y="1"/>
                  </a:lnTo>
                  <a:lnTo>
                    <a:pt x="8007" y="19405"/>
                  </a:lnTo>
                  <a:lnTo>
                    <a:pt x="233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83800" y="1891700"/>
              <a:ext cx="243900" cy="579900"/>
            </a:xfrm>
            <a:custGeom>
              <a:avLst/>
              <a:gdLst/>
              <a:ahLst/>
              <a:cxnLst/>
              <a:rect l="0" t="0" r="0" b="0"/>
              <a:pathLst>
                <a:path w="9756" h="23196" extrusionOk="0">
                  <a:moveTo>
                    <a:pt x="1" y="1"/>
                  </a:moveTo>
                  <a:lnTo>
                    <a:pt x="1" y="23196"/>
                  </a:lnTo>
                  <a:lnTo>
                    <a:pt x="1732" y="23196"/>
                  </a:lnTo>
                  <a:lnTo>
                    <a:pt x="1732" y="12150"/>
                  </a:lnTo>
                  <a:lnTo>
                    <a:pt x="8024" y="12150"/>
                  </a:lnTo>
                  <a:lnTo>
                    <a:pt x="8024" y="23196"/>
                  </a:lnTo>
                  <a:lnTo>
                    <a:pt x="9755" y="23196"/>
                  </a:lnTo>
                  <a:lnTo>
                    <a:pt x="9755" y="1"/>
                  </a:lnTo>
                  <a:lnTo>
                    <a:pt x="8024" y="1"/>
                  </a:lnTo>
                  <a:lnTo>
                    <a:pt x="8024" y="9509"/>
                  </a:lnTo>
                  <a:lnTo>
                    <a:pt x="1732" y="9509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366175" y="2346450"/>
              <a:ext cx="134950" cy="392200"/>
            </a:xfrm>
            <a:custGeom>
              <a:avLst/>
              <a:gdLst/>
              <a:ahLst/>
              <a:cxnLst/>
              <a:rect l="0" t="0" r="0" b="0"/>
              <a:pathLst>
                <a:path w="5398" h="15688" extrusionOk="0">
                  <a:moveTo>
                    <a:pt x="2460" y="1"/>
                  </a:moveTo>
                  <a:cubicBezTo>
                    <a:pt x="2126" y="1"/>
                    <a:pt x="1758" y="87"/>
                    <a:pt x="1355" y="259"/>
                  </a:cubicBezTo>
                  <a:cubicBezTo>
                    <a:pt x="953" y="431"/>
                    <a:pt x="520" y="685"/>
                    <a:pt x="57" y="1022"/>
                  </a:cubicBezTo>
                  <a:lnTo>
                    <a:pt x="57" y="3128"/>
                  </a:lnTo>
                  <a:cubicBezTo>
                    <a:pt x="513" y="2667"/>
                    <a:pt x="941" y="2323"/>
                    <a:pt x="1341" y="2096"/>
                  </a:cubicBezTo>
                  <a:cubicBezTo>
                    <a:pt x="1742" y="1869"/>
                    <a:pt x="2122" y="1755"/>
                    <a:pt x="2483" y="1755"/>
                  </a:cubicBezTo>
                  <a:cubicBezTo>
                    <a:pt x="2991" y="1755"/>
                    <a:pt x="3404" y="2013"/>
                    <a:pt x="3721" y="2529"/>
                  </a:cubicBezTo>
                  <a:cubicBezTo>
                    <a:pt x="4038" y="3045"/>
                    <a:pt x="4197" y="3713"/>
                    <a:pt x="4197" y="4531"/>
                  </a:cubicBezTo>
                  <a:cubicBezTo>
                    <a:pt x="4197" y="5034"/>
                    <a:pt x="4123" y="5544"/>
                    <a:pt x="3977" y="6064"/>
                  </a:cubicBezTo>
                  <a:cubicBezTo>
                    <a:pt x="3831" y="6583"/>
                    <a:pt x="3574" y="7218"/>
                    <a:pt x="3206" y="7968"/>
                  </a:cubicBezTo>
                  <a:cubicBezTo>
                    <a:pt x="3012" y="8367"/>
                    <a:pt x="2539" y="9256"/>
                    <a:pt x="1785" y="10636"/>
                  </a:cubicBezTo>
                  <a:cubicBezTo>
                    <a:pt x="1032" y="12015"/>
                    <a:pt x="437" y="13114"/>
                    <a:pt x="0" y="13933"/>
                  </a:cubicBezTo>
                  <a:lnTo>
                    <a:pt x="0" y="15687"/>
                  </a:lnTo>
                  <a:lnTo>
                    <a:pt x="5398" y="15687"/>
                  </a:lnTo>
                  <a:lnTo>
                    <a:pt x="5398" y="13933"/>
                  </a:lnTo>
                  <a:lnTo>
                    <a:pt x="1384" y="13933"/>
                  </a:lnTo>
                  <a:cubicBezTo>
                    <a:pt x="2310" y="12220"/>
                    <a:pt x="3027" y="10887"/>
                    <a:pt x="3536" y="9934"/>
                  </a:cubicBezTo>
                  <a:cubicBezTo>
                    <a:pt x="4045" y="8981"/>
                    <a:pt x="4346" y="8405"/>
                    <a:pt x="4441" y="8205"/>
                  </a:cubicBezTo>
                  <a:cubicBezTo>
                    <a:pt x="4787" y="7435"/>
                    <a:pt x="5025" y="6766"/>
                    <a:pt x="5156" y="6198"/>
                  </a:cubicBezTo>
                  <a:cubicBezTo>
                    <a:pt x="5287" y="5630"/>
                    <a:pt x="5352" y="5030"/>
                    <a:pt x="5352" y="4397"/>
                  </a:cubicBezTo>
                  <a:cubicBezTo>
                    <a:pt x="5352" y="3062"/>
                    <a:pt x="5090" y="1996"/>
                    <a:pt x="4567" y="1198"/>
                  </a:cubicBezTo>
                  <a:cubicBezTo>
                    <a:pt x="4043" y="400"/>
                    <a:pt x="3341" y="1"/>
                    <a:pt x="24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889825" y="1080075"/>
              <a:ext cx="258025" cy="601650"/>
            </a:xfrm>
            <a:custGeom>
              <a:avLst/>
              <a:gdLst/>
              <a:ahLst/>
              <a:cxnLst/>
              <a:rect l="0" t="0" r="0" b="0"/>
              <a:pathLst>
                <a:path w="10321" h="24066" extrusionOk="0">
                  <a:moveTo>
                    <a:pt x="6249" y="1"/>
                  </a:moveTo>
                  <a:cubicBezTo>
                    <a:pt x="4312" y="1"/>
                    <a:pt x="2787" y="1075"/>
                    <a:pt x="1672" y="3224"/>
                  </a:cubicBezTo>
                  <a:cubicBezTo>
                    <a:pt x="558" y="5373"/>
                    <a:pt x="1" y="8312"/>
                    <a:pt x="1" y="12041"/>
                  </a:cubicBezTo>
                  <a:cubicBezTo>
                    <a:pt x="1" y="15759"/>
                    <a:pt x="558" y="18693"/>
                    <a:pt x="1672" y="20842"/>
                  </a:cubicBezTo>
                  <a:cubicBezTo>
                    <a:pt x="2787" y="22991"/>
                    <a:pt x="4312" y="24066"/>
                    <a:pt x="6249" y="24066"/>
                  </a:cubicBezTo>
                  <a:cubicBezTo>
                    <a:pt x="7004" y="24066"/>
                    <a:pt x="7719" y="23879"/>
                    <a:pt x="8397" y="23506"/>
                  </a:cubicBezTo>
                  <a:cubicBezTo>
                    <a:pt x="9074" y="23134"/>
                    <a:pt x="9715" y="22574"/>
                    <a:pt x="10321" y="21829"/>
                  </a:cubicBezTo>
                  <a:lnTo>
                    <a:pt x="10321" y="18550"/>
                  </a:lnTo>
                  <a:cubicBezTo>
                    <a:pt x="9738" y="19534"/>
                    <a:pt x="9117" y="20270"/>
                    <a:pt x="8457" y="20757"/>
                  </a:cubicBezTo>
                  <a:cubicBezTo>
                    <a:pt x="7797" y="21243"/>
                    <a:pt x="7095" y="21487"/>
                    <a:pt x="6352" y="21487"/>
                  </a:cubicBezTo>
                  <a:cubicBezTo>
                    <a:pt x="4889" y="21487"/>
                    <a:pt x="3769" y="20676"/>
                    <a:pt x="2992" y="19055"/>
                  </a:cubicBezTo>
                  <a:cubicBezTo>
                    <a:pt x="2215" y="17434"/>
                    <a:pt x="1827" y="15096"/>
                    <a:pt x="1827" y="12041"/>
                  </a:cubicBezTo>
                  <a:cubicBezTo>
                    <a:pt x="1827" y="8975"/>
                    <a:pt x="2215" y="6632"/>
                    <a:pt x="2992" y="5011"/>
                  </a:cubicBezTo>
                  <a:cubicBezTo>
                    <a:pt x="3769" y="3390"/>
                    <a:pt x="4889" y="2580"/>
                    <a:pt x="6352" y="2580"/>
                  </a:cubicBezTo>
                  <a:cubicBezTo>
                    <a:pt x="7095" y="2580"/>
                    <a:pt x="7797" y="2823"/>
                    <a:pt x="8457" y="3310"/>
                  </a:cubicBezTo>
                  <a:cubicBezTo>
                    <a:pt x="9117" y="3797"/>
                    <a:pt x="9738" y="4532"/>
                    <a:pt x="10321" y="5516"/>
                  </a:cubicBezTo>
                  <a:lnTo>
                    <a:pt x="10321" y="2207"/>
                  </a:lnTo>
                  <a:cubicBezTo>
                    <a:pt x="9727" y="1471"/>
                    <a:pt x="9091" y="920"/>
                    <a:pt x="8414" y="552"/>
                  </a:cubicBezTo>
                  <a:cubicBezTo>
                    <a:pt x="7737" y="184"/>
                    <a:pt x="7015" y="1"/>
                    <a:pt x="62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1202925" y="1090575"/>
              <a:ext cx="243900" cy="579900"/>
            </a:xfrm>
            <a:custGeom>
              <a:avLst/>
              <a:gdLst/>
              <a:ahLst/>
              <a:cxnLst/>
              <a:rect l="0" t="0" r="0" b="0"/>
              <a:pathLst>
                <a:path w="9756" h="23196" extrusionOk="0">
                  <a:moveTo>
                    <a:pt x="1" y="0"/>
                  </a:moveTo>
                  <a:lnTo>
                    <a:pt x="1" y="23195"/>
                  </a:lnTo>
                  <a:lnTo>
                    <a:pt x="1732" y="23195"/>
                  </a:lnTo>
                  <a:lnTo>
                    <a:pt x="1732" y="12149"/>
                  </a:lnTo>
                  <a:lnTo>
                    <a:pt x="8024" y="12149"/>
                  </a:lnTo>
                  <a:lnTo>
                    <a:pt x="8024" y="23195"/>
                  </a:lnTo>
                  <a:lnTo>
                    <a:pt x="9755" y="23195"/>
                  </a:lnTo>
                  <a:lnTo>
                    <a:pt x="9755" y="0"/>
                  </a:lnTo>
                  <a:lnTo>
                    <a:pt x="8024" y="0"/>
                  </a:lnTo>
                  <a:lnTo>
                    <a:pt x="8024" y="9508"/>
                  </a:lnTo>
                  <a:lnTo>
                    <a:pt x="1732" y="9508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1485300" y="1545325"/>
              <a:ext cx="134950" cy="392175"/>
            </a:xfrm>
            <a:custGeom>
              <a:avLst/>
              <a:gdLst/>
              <a:ahLst/>
              <a:cxnLst/>
              <a:rect l="0" t="0" r="0" b="0"/>
              <a:pathLst>
                <a:path w="5398" h="15687" extrusionOk="0">
                  <a:moveTo>
                    <a:pt x="2460" y="0"/>
                  </a:moveTo>
                  <a:cubicBezTo>
                    <a:pt x="2126" y="0"/>
                    <a:pt x="1758" y="86"/>
                    <a:pt x="1355" y="258"/>
                  </a:cubicBezTo>
                  <a:cubicBezTo>
                    <a:pt x="953" y="430"/>
                    <a:pt x="520" y="685"/>
                    <a:pt x="57" y="1022"/>
                  </a:cubicBezTo>
                  <a:lnTo>
                    <a:pt x="57" y="3127"/>
                  </a:lnTo>
                  <a:cubicBezTo>
                    <a:pt x="513" y="2666"/>
                    <a:pt x="941" y="2322"/>
                    <a:pt x="1341" y="2095"/>
                  </a:cubicBezTo>
                  <a:cubicBezTo>
                    <a:pt x="1741" y="1868"/>
                    <a:pt x="2122" y="1755"/>
                    <a:pt x="2483" y="1755"/>
                  </a:cubicBezTo>
                  <a:cubicBezTo>
                    <a:pt x="2991" y="1755"/>
                    <a:pt x="3404" y="2013"/>
                    <a:pt x="3721" y="2529"/>
                  </a:cubicBezTo>
                  <a:cubicBezTo>
                    <a:pt x="4038" y="3045"/>
                    <a:pt x="4196" y="3712"/>
                    <a:pt x="4196" y="4531"/>
                  </a:cubicBezTo>
                  <a:cubicBezTo>
                    <a:pt x="4196" y="5033"/>
                    <a:pt x="4123" y="5544"/>
                    <a:pt x="3977" y="6063"/>
                  </a:cubicBezTo>
                  <a:cubicBezTo>
                    <a:pt x="3831" y="6583"/>
                    <a:pt x="3574" y="7218"/>
                    <a:pt x="3206" y="7968"/>
                  </a:cubicBezTo>
                  <a:cubicBezTo>
                    <a:pt x="3012" y="8367"/>
                    <a:pt x="2539" y="9256"/>
                    <a:pt x="1785" y="10635"/>
                  </a:cubicBezTo>
                  <a:cubicBezTo>
                    <a:pt x="1032" y="12015"/>
                    <a:pt x="437" y="13114"/>
                    <a:pt x="0" y="13933"/>
                  </a:cubicBezTo>
                  <a:lnTo>
                    <a:pt x="0" y="15687"/>
                  </a:lnTo>
                  <a:lnTo>
                    <a:pt x="5398" y="15687"/>
                  </a:lnTo>
                  <a:lnTo>
                    <a:pt x="5398" y="13933"/>
                  </a:lnTo>
                  <a:lnTo>
                    <a:pt x="1384" y="13933"/>
                  </a:lnTo>
                  <a:cubicBezTo>
                    <a:pt x="2310" y="12219"/>
                    <a:pt x="3027" y="10886"/>
                    <a:pt x="3536" y="9934"/>
                  </a:cubicBezTo>
                  <a:cubicBezTo>
                    <a:pt x="4045" y="8981"/>
                    <a:pt x="4346" y="8404"/>
                    <a:pt x="4441" y="8205"/>
                  </a:cubicBezTo>
                  <a:cubicBezTo>
                    <a:pt x="4787" y="7434"/>
                    <a:pt x="5025" y="6765"/>
                    <a:pt x="5156" y="6198"/>
                  </a:cubicBezTo>
                  <a:cubicBezTo>
                    <a:pt x="5287" y="5630"/>
                    <a:pt x="5352" y="5030"/>
                    <a:pt x="5352" y="4397"/>
                  </a:cubicBezTo>
                  <a:cubicBezTo>
                    <a:pt x="5352" y="3062"/>
                    <a:pt x="5090" y="1996"/>
                    <a:pt x="4567" y="1198"/>
                  </a:cubicBezTo>
                  <a:cubicBezTo>
                    <a:pt x="4043" y="399"/>
                    <a:pt x="3340" y="0"/>
                    <a:pt x="24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830700" y="1681800"/>
              <a:ext cx="6300" cy="102300"/>
            </a:xfrm>
            <a:custGeom>
              <a:avLst/>
              <a:gdLst/>
              <a:ahLst/>
              <a:cxnLst/>
              <a:rect l="0" t="0" r="0" b="0"/>
              <a:pathLst>
                <a:path w="252" h="4092" fill="none" extrusionOk="0">
                  <a:moveTo>
                    <a:pt x="1" y="4092"/>
                  </a:moveTo>
                  <a:lnTo>
                    <a:pt x="252" y="1"/>
                  </a:lnTo>
                </a:path>
              </a:pathLst>
            </a:custGeom>
            <a:noFill/>
            <a:ln w="313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1927450" y="1080075"/>
              <a:ext cx="258025" cy="601650"/>
            </a:xfrm>
            <a:custGeom>
              <a:avLst/>
              <a:gdLst/>
              <a:ahLst/>
              <a:cxnLst/>
              <a:rect l="0" t="0" r="0" b="0"/>
              <a:pathLst>
                <a:path w="10321" h="24066" extrusionOk="0">
                  <a:moveTo>
                    <a:pt x="6249" y="1"/>
                  </a:moveTo>
                  <a:cubicBezTo>
                    <a:pt x="4312" y="1"/>
                    <a:pt x="2786" y="1075"/>
                    <a:pt x="1672" y="3224"/>
                  </a:cubicBezTo>
                  <a:cubicBezTo>
                    <a:pt x="558" y="5373"/>
                    <a:pt x="1" y="8312"/>
                    <a:pt x="1" y="12041"/>
                  </a:cubicBezTo>
                  <a:cubicBezTo>
                    <a:pt x="1" y="15759"/>
                    <a:pt x="558" y="18693"/>
                    <a:pt x="1672" y="20842"/>
                  </a:cubicBezTo>
                  <a:cubicBezTo>
                    <a:pt x="2786" y="22991"/>
                    <a:pt x="4312" y="24066"/>
                    <a:pt x="6249" y="24066"/>
                  </a:cubicBezTo>
                  <a:cubicBezTo>
                    <a:pt x="7003" y="24066"/>
                    <a:pt x="7719" y="23879"/>
                    <a:pt x="8396" y="23506"/>
                  </a:cubicBezTo>
                  <a:cubicBezTo>
                    <a:pt x="9073" y="23134"/>
                    <a:pt x="9715" y="22574"/>
                    <a:pt x="10321" y="21829"/>
                  </a:cubicBezTo>
                  <a:lnTo>
                    <a:pt x="10321" y="18550"/>
                  </a:lnTo>
                  <a:cubicBezTo>
                    <a:pt x="9738" y="19534"/>
                    <a:pt x="9116" y="20270"/>
                    <a:pt x="8456" y="20757"/>
                  </a:cubicBezTo>
                  <a:cubicBezTo>
                    <a:pt x="7796" y="21243"/>
                    <a:pt x="7095" y="21487"/>
                    <a:pt x="6352" y="21487"/>
                  </a:cubicBezTo>
                  <a:cubicBezTo>
                    <a:pt x="4889" y="21487"/>
                    <a:pt x="3769" y="20676"/>
                    <a:pt x="2992" y="19055"/>
                  </a:cubicBezTo>
                  <a:cubicBezTo>
                    <a:pt x="2215" y="17434"/>
                    <a:pt x="1826" y="15096"/>
                    <a:pt x="1826" y="12041"/>
                  </a:cubicBezTo>
                  <a:cubicBezTo>
                    <a:pt x="1826" y="8975"/>
                    <a:pt x="2215" y="6632"/>
                    <a:pt x="2992" y="5011"/>
                  </a:cubicBezTo>
                  <a:cubicBezTo>
                    <a:pt x="3769" y="3390"/>
                    <a:pt x="4889" y="2580"/>
                    <a:pt x="6352" y="2580"/>
                  </a:cubicBezTo>
                  <a:cubicBezTo>
                    <a:pt x="7095" y="2580"/>
                    <a:pt x="7796" y="2823"/>
                    <a:pt x="8456" y="3310"/>
                  </a:cubicBezTo>
                  <a:cubicBezTo>
                    <a:pt x="9116" y="3797"/>
                    <a:pt x="9738" y="4532"/>
                    <a:pt x="10321" y="5516"/>
                  </a:cubicBezTo>
                  <a:lnTo>
                    <a:pt x="10321" y="2207"/>
                  </a:lnTo>
                  <a:cubicBezTo>
                    <a:pt x="9726" y="1471"/>
                    <a:pt x="9091" y="920"/>
                    <a:pt x="8413" y="552"/>
                  </a:cubicBezTo>
                  <a:cubicBezTo>
                    <a:pt x="7736" y="184"/>
                    <a:pt x="7015" y="1"/>
                    <a:pt x="62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1526625" y="1363625"/>
              <a:ext cx="341725" cy="25"/>
            </a:xfrm>
            <a:custGeom>
              <a:avLst/>
              <a:gdLst/>
              <a:ahLst/>
              <a:cxnLst/>
              <a:rect l="0" t="0" r="0" b="0"/>
              <a:pathLst>
                <a:path w="13669" h="1" fill="none" extrusionOk="0">
                  <a:moveTo>
                    <a:pt x="1" y="0"/>
                  </a:moveTo>
                  <a:lnTo>
                    <a:pt x="13669" y="0"/>
                  </a:lnTo>
                </a:path>
              </a:pathLst>
            </a:custGeom>
            <a:noFill/>
            <a:ln w="313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2303625" y="1955075"/>
              <a:ext cx="296175" cy="601650"/>
            </a:xfrm>
            <a:custGeom>
              <a:avLst/>
              <a:gdLst/>
              <a:ahLst/>
              <a:cxnLst/>
              <a:rect l="0" t="0" r="0" b="0"/>
              <a:pathLst>
                <a:path w="11847" h="24066" extrusionOk="0">
                  <a:moveTo>
                    <a:pt x="5932" y="2549"/>
                  </a:moveTo>
                  <a:cubicBezTo>
                    <a:pt x="7189" y="2549"/>
                    <a:pt x="8185" y="3398"/>
                    <a:pt x="8919" y="5096"/>
                  </a:cubicBezTo>
                  <a:cubicBezTo>
                    <a:pt x="9653" y="6795"/>
                    <a:pt x="10021" y="9110"/>
                    <a:pt x="10021" y="12041"/>
                  </a:cubicBezTo>
                  <a:cubicBezTo>
                    <a:pt x="10021" y="14962"/>
                    <a:pt x="9653" y="17271"/>
                    <a:pt x="8919" y="18970"/>
                  </a:cubicBezTo>
                  <a:cubicBezTo>
                    <a:pt x="8185" y="20669"/>
                    <a:pt x="7189" y="21518"/>
                    <a:pt x="5932" y="21518"/>
                  </a:cubicBezTo>
                  <a:cubicBezTo>
                    <a:pt x="4675" y="21518"/>
                    <a:pt x="3676" y="20669"/>
                    <a:pt x="2936" y="18970"/>
                  </a:cubicBezTo>
                  <a:cubicBezTo>
                    <a:pt x="2196" y="17271"/>
                    <a:pt x="1826" y="14962"/>
                    <a:pt x="1826" y="12041"/>
                  </a:cubicBezTo>
                  <a:cubicBezTo>
                    <a:pt x="1826" y="9110"/>
                    <a:pt x="2196" y="6795"/>
                    <a:pt x="2936" y="5096"/>
                  </a:cubicBezTo>
                  <a:cubicBezTo>
                    <a:pt x="3676" y="3398"/>
                    <a:pt x="4675" y="2549"/>
                    <a:pt x="5932" y="2549"/>
                  </a:cubicBezTo>
                  <a:close/>
                  <a:moveTo>
                    <a:pt x="5932" y="1"/>
                  </a:moveTo>
                  <a:cubicBezTo>
                    <a:pt x="4132" y="1"/>
                    <a:pt x="2693" y="1091"/>
                    <a:pt x="1616" y="3271"/>
                  </a:cubicBezTo>
                  <a:cubicBezTo>
                    <a:pt x="539" y="5451"/>
                    <a:pt x="1" y="8374"/>
                    <a:pt x="1" y="12041"/>
                  </a:cubicBezTo>
                  <a:cubicBezTo>
                    <a:pt x="1" y="15707"/>
                    <a:pt x="539" y="18628"/>
                    <a:pt x="1616" y="20803"/>
                  </a:cubicBezTo>
                  <a:cubicBezTo>
                    <a:pt x="2693" y="22978"/>
                    <a:pt x="4132" y="24066"/>
                    <a:pt x="5932" y="24066"/>
                  </a:cubicBezTo>
                  <a:cubicBezTo>
                    <a:pt x="7726" y="24066"/>
                    <a:pt x="9161" y="22976"/>
                    <a:pt x="10235" y="20795"/>
                  </a:cubicBezTo>
                  <a:cubicBezTo>
                    <a:pt x="11309" y="18615"/>
                    <a:pt x="11846" y="15697"/>
                    <a:pt x="11846" y="12041"/>
                  </a:cubicBezTo>
                  <a:cubicBezTo>
                    <a:pt x="11846" y="8374"/>
                    <a:pt x="11309" y="5451"/>
                    <a:pt x="10235" y="3271"/>
                  </a:cubicBezTo>
                  <a:cubicBezTo>
                    <a:pt x="9161" y="1091"/>
                    <a:pt x="7726" y="1"/>
                    <a:pt x="59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2648075" y="1965575"/>
              <a:ext cx="243875" cy="579900"/>
            </a:xfrm>
            <a:custGeom>
              <a:avLst/>
              <a:gdLst/>
              <a:ahLst/>
              <a:cxnLst/>
              <a:rect l="0" t="0" r="0" b="0"/>
              <a:pathLst>
                <a:path w="9755" h="23196" extrusionOk="0">
                  <a:moveTo>
                    <a:pt x="1" y="0"/>
                  </a:moveTo>
                  <a:lnTo>
                    <a:pt x="1" y="23195"/>
                  </a:lnTo>
                  <a:lnTo>
                    <a:pt x="1732" y="23195"/>
                  </a:lnTo>
                  <a:lnTo>
                    <a:pt x="1732" y="12149"/>
                  </a:lnTo>
                  <a:lnTo>
                    <a:pt x="8023" y="12149"/>
                  </a:lnTo>
                  <a:lnTo>
                    <a:pt x="8023" y="23195"/>
                  </a:lnTo>
                  <a:lnTo>
                    <a:pt x="9755" y="23195"/>
                  </a:lnTo>
                  <a:lnTo>
                    <a:pt x="9755" y="0"/>
                  </a:lnTo>
                  <a:lnTo>
                    <a:pt x="8023" y="0"/>
                  </a:lnTo>
                  <a:lnTo>
                    <a:pt x="8023" y="9508"/>
                  </a:lnTo>
                  <a:lnTo>
                    <a:pt x="1732" y="9508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2247625" y="1710225"/>
              <a:ext cx="40800" cy="170475"/>
            </a:xfrm>
            <a:custGeom>
              <a:avLst/>
              <a:gdLst/>
              <a:ahLst/>
              <a:cxnLst/>
              <a:rect l="0" t="0" r="0" b="0"/>
              <a:pathLst>
                <a:path w="1632" h="6819" fill="none" extrusionOk="0">
                  <a:moveTo>
                    <a:pt x="1" y="0"/>
                  </a:moveTo>
                  <a:lnTo>
                    <a:pt x="1631" y="6818"/>
                  </a:lnTo>
                </a:path>
              </a:pathLst>
            </a:custGeom>
            <a:noFill/>
            <a:ln w="313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2215850" y="102800"/>
              <a:ext cx="296175" cy="601650"/>
            </a:xfrm>
            <a:custGeom>
              <a:avLst/>
              <a:gdLst/>
              <a:ahLst/>
              <a:cxnLst/>
              <a:rect l="0" t="0" r="0" b="0"/>
              <a:pathLst>
                <a:path w="11847" h="24066" extrusionOk="0">
                  <a:moveTo>
                    <a:pt x="5932" y="2549"/>
                  </a:moveTo>
                  <a:cubicBezTo>
                    <a:pt x="7189" y="2549"/>
                    <a:pt x="8185" y="3398"/>
                    <a:pt x="8919" y="5096"/>
                  </a:cubicBezTo>
                  <a:cubicBezTo>
                    <a:pt x="9654" y="6795"/>
                    <a:pt x="10021" y="9110"/>
                    <a:pt x="10021" y="12041"/>
                  </a:cubicBezTo>
                  <a:cubicBezTo>
                    <a:pt x="10021" y="14962"/>
                    <a:pt x="9654" y="17271"/>
                    <a:pt x="8919" y="18970"/>
                  </a:cubicBezTo>
                  <a:cubicBezTo>
                    <a:pt x="8185" y="20669"/>
                    <a:pt x="7189" y="21518"/>
                    <a:pt x="5932" y="21518"/>
                  </a:cubicBezTo>
                  <a:cubicBezTo>
                    <a:pt x="4675" y="21518"/>
                    <a:pt x="3676" y="20669"/>
                    <a:pt x="2936" y="18970"/>
                  </a:cubicBezTo>
                  <a:cubicBezTo>
                    <a:pt x="2196" y="17271"/>
                    <a:pt x="1826" y="14962"/>
                    <a:pt x="1826" y="12041"/>
                  </a:cubicBezTo>
                  <a:cubicBezTo>
                    <a:pt x="1826" y="9110"/>
                    <a:pt x="2196" y="6795"/>
                    <a:pt x="2936" y="5096"/>
                  </a:cubicBezTo>
                  <a:cubicBezTo>
                    <a:pt x="3676" y="3398"/>
                    <a:pt x="4675" y="2549"/>
                    <a:pt x="5932" y="2549"/>
                  </a:cubicBezTo>
                  <a:close/>
                  <a:moveTo>
                    <a:pt x="5932" y="1"/>
                  </a:moveTo>
                  <a:cubicBezTo>
                    <a:pt x="4132" y="1"/>
                    <a:pt x="2693" y="1091"/>
                    <a:pt x="1616" y="3271"/>
                  </a:cubicBezTo>
                  <a:cubicBezTo>
                    <a:pt x="539" y="5451"/>
                    <a:pt x="1" y="8375"/>
                    <a:pt x="1" y="12041"/>
                  </a:cubicBezTo>
                  <a:cubicBezTo>
                    <a:pt x="1" y="15708"/>
                    <a:pt x="539" y="18628"/>
                    <a:pt x="1616" y="20803"/>
                  </a:cubicBezTo>
                  <a:cubicBezTo>
                    <a:pt x="2693" y="22978"/>
                    <a:pt x="4132" y="24066"/>
                    <a:pt x="5932" y="24066"/>
                  </a:cubicBezTo>
                  <a:cubicBezTo>
                    <a:pt x="7726" y="24066"/>
                    <a:pt x="9161" y="22976"/>
                    <a:pt x="10235" y="20796"/>
                  </a:cubicBezTo>
                  <a:cubicBezTo>
                    <a:pt x="11309" y="18615"/>
                    <a:pt x="11846" y="15697"/>
                    <a:pt x="11846" y="12041"/>
                  </a:cubicBezTo>
                  <a:cubicBezTo>
                    <a:pt x="11846" y="8375"/>
                    <a:pt x="11309" y="5451"/>
                    <a:pt x="10235" y="3271"/>
                  </a:cubicBezTo>
                  <a:cubicBezTo>
                    <a:pt x="9161" y="1091"/>
                    <a:pt x="7726" y="1"/>
                    <a:pt x="59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2216300" y="801125"/>
              <a:ext cx="78375" cy="244350"/>
            </a:xfrm>
            <a:custGeom>
              <a:avLst/>
              <a:gdLst/>
              <a:ahLst/>
              <a:cxnLst/>
              <a:rect l="0" t="0" r="0" b="0"/>
              <a:pathLst>
                <a:path w="3135" h="9774" fill="none" extrusionOk="0">
                  <a:moveTo>
                    <a:pt x="0" y="9773"/>
                  </a:moveTo>
                  <a:lnTo>
                    <a:pt x="3135" y="0"/>
                  </a:lnTo>
                </a:path>
              </a:pathLst>
            </a:custGeom>
            <a:noFill/>
            <a:ln w="313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2119100" y="698850"/>
              <a:ext cx="78400" cy="244350"/>
            </a:xfrm>
            <a:custGeom>
              <a:avLst/>
              <a:gdLst/>
              <a:ahLst/>
              <a:cxnLst/>
              <a:rect l="0" t="0" r="0" b="0"/>
              <a:pathLst>
                <a:path w="3136" h="9774" fill="none" extrusionOk="0">
                  <a:moveTo>
                    <a:pt x="1" y="9773"/>
                  </a:moveTo>
                  <a:lnTo>
                    <a:pt x="3136" y="1"/>
                  </a:lnTo>
                </a:path>
              </a:pathLst>
            </a:custGeom>
            <a:noFill/>
            <a:ln w="313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85572388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2635693" y="415287"/>
            <a:ext cx="7065962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Складові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частини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комплексних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сполук</a:t>
            </a:r>
            <a:endParaRPr lang="en-US" sz="28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2325003" y="1159063"/>
            <a:ext cx="7934844" cy="11244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4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Полідентатні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ліганди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етилендиамінтетраоцтова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кислота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				(ЕДТА) </a:t>
            </a:r>
          </a:p>
        </p:txBody>
      </p:sp>
      <p:sp>
        <p:nvSpPr>
          <p:cNvPr id="214" name="Shape 214"/>
          <p:cNvSpPr/>
          <p:nvPr/>
        </p:nvSpPr>
        <p:spPr>
          <a:xfrm>
            <a:off x="1524000" y="2895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215" name="Shape 215"/>
          <p:cNvGrpSpPr/>
          <p:nvPr/>
        </p:nvGrpSpPr>
        <p:grpSpPr>
          <a:xfrm>
            <a:off x="3210339" y="2895600"/>
            <a:ext cx="5405941" cy="1901552"/>
            <a:chOff x="28475" y="77075"/>
            <a:chExt cx="2930650" cy="2756050"/>
          </a:xfrm>
        </p:grpSpPr>
        <p:sp>
          <p:nvSpPr>
            <p:cNvPr id="216" name="Shape 216"/>
            <p:cNvSpPr/>
            <p:nvPr/>
          </p:nvSpPr>
          <p:spPr>
            <a:xfrm>
              <a:off x="850300" y="1202925"/>
              <a:ext cx="101500" cy="356100"/>
            </a:xfrm>
            <a:custGeom>
              <a:avLst/>
              <a:gdLst/>
              <a:ahLst/>
              <a:cxnLst/>
              <a:rect l="0" t="0" r="0" b="0"/>
              <a:pathLst>
                <a:path w="4060" h="14244" extrusionOk="0">
                  <a:moveTo>
                    <a:pt x="1" y="0"/>
                  </a:moveTo>
                  <a:lnTo>
                    <a:pt x="1" y="14244"/>
                  </a:lnTo>
                  <a:lnTo>
                    <a:pt x="1108" y="14244"/>
                  </a:lnTo>
                  <a:lnTo>
                    <a:pt x="1108" y="4475"/>
                  </a:lnTo>
                  <a:lnTo>
                    <a:pt x="2755" y="14244"/>
                  </a:lnTo>
                  <a:lnTo>
                    <a:pt x="4059" y="14244"/>
                  </a:lnTo>
                  <a:lnTo>
                    <a:pt x="4059" y="0"/>
                  </a:lnTo>
                  <a:lnTo>
                    <a:pt x="2952" y="0"/>
                  </a:lnTo>
                  <a:lnTo>
                    <a:pt x="2952" y="9769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1217825" y="1196475"/>
              <a:ext cx="96325" cy="369475"/>
            </a:xfrm>
            <a:custGeom>
              <a:avLst/>
              <a:gdLst/>
              <a:ahLst/>
              <a:cxnLst/>
              <a:rect l="0" t="0" r="0" b="0"/>
              <a:pathLst>
                <a:path w="3853" h="14779" extrusionOk="0">
                  <a:moveTo>
                    <a:pt x="2454" y="1"/>
                  </a:moveTo>
                  <a:cubicBezTo>
                    <a:pt x="1700" y="1"/>
                    <a:pt x="1102" y="664"/>
                    <a:pt x="661" y="1990"/>
                  </a:cubicBezTo>
                  <a:cubicBezTo>
                    <a:pt x="221" y="3316"/>
                    <a:pt x="0" y="5117"/>
                    <a:pt x="0" y="7394"/>
                  </a:cubicBezTo>
                  <a:cubicBezTo>
                    <a:pt x="0" y="9665"/>
                    <a:pt x="221" y="11463"/>
                    <a:pt x="661" y="12789"/>
                  </a:cubicBezTo>
                  <a:cubicBezTo>
                    <a:pt x="1102" y="14116"/>
                    <a:pt x="1700" y="14779"/>
                    <a:pt x="2454" y="14779"/>
                  </a:cubicBezTo>
                  <a:cubicBezTo>
                    <a:pt x="2707" y="14779"/>
                    <a:pt x="2950" y="14690"/>
                    <a:pt x="3182" y="14511"/>
                  </a:cubicBezTo>
                  <a:cubicBezTo>
                    <a:pt x="3415" y="14333"/>
                    <a:pt x="3638" y="14069"/>
                    <a:pt x="3852" y="13720"/>
                  </a:cubicBezTo>
                  <a:lnTo>
                    <a:pt x="3852" y="10772"/>
                  </a:lnTo>
                  <a:cubicBezTo>
                    <a:pt x="3636" y="11236"/>
                    <a:pt x="3423" y="11576"/>
                    <a:pt x="3212" y="11792"/>
                  </a:cubicBezTo>
                  <a:cubicBezTo>
                    <a:pt x="3002" y="12009"/>
                    <a:pt x="2781" y="12117"/>
                    <a:pt x="2548" y="12117"/>
                  </a:cubicBezTo>
                  <a:cubicBezTo>
                    <a:pt x="2132" y="12117"/>
                    <a:pt x="1804" y="11697"/>
                    <a:pt x="1565" y="10858"/>
                  </a:cubicBezTo>
                  <a:cubicBezTo>
                    <a:pt x="1327" y="10018"/>
                    <a:pt x="1207" y="8864"/>
                    <a:pt x="1207" y="7394"/>
                  </a:cubicBezTo>
                  <a:cubicBezTo>
                    <a:pt x="1207" y="5919"/>
                    <a:pt x="1327" y="4761"/>
                    <a:pt x="1565" y="3922"/>
                  </a:cubicBezTo>
                  <a:cubicBezTo>
                    <a:pt x="1804" y="3082"/>
                    <a:pt x="2132" y="2662"/>
                    <a:pt x="2548" y="2662"/>
                  </a:cubicBezTo>
                  <a:cubicBezTo>
                    <a:pt x="2781" y="2662"/>
                    <a:pt x="3002" y="2770"/>
                    <a:pt x="3212" y="2987"/>
                  </a:cubicBezTo>
                  <a:cubicBezTo>
                    <a:pt x="3423" y="3203"/>
                    <a:pt x="3636" y="3543"/>
                    <a:pt x="3852" y="4008"/>
                  </a:cubicBezTo>
                  <a:lnTo>
                    <a:pt x="3852" y="1060"/>
                  </a:lnTo>
                  <a:cubicBezTo>
                    <a:pt x="3638" y="710"/>
                    <a:pt x="3415" y="446"/>
                    <a:pt x="3182" y="268"/>
                  </a:cubicBezTo>
                  <a:cubicBezTo>
                    <a:pt x="2950" y="90"/>
                    <a:pt x="2707" y="1"/>
                    <a:pt x="24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1333050" y="1202925"/>
              <a:ext cx="101500" cy="356100"/>
            </a:xfrm>
            <a:custGeom>
              <a:avLst/>
              <a:gdLst/>
              <a:ahLst/>
              <a:cxnLst/>
              <a:rect l="0" t="0" r="0" b="0"/>
              <a:pathLst>
                <a:path w="4060" h="14244" extrusionOk="0">
                  <a:moveTo>
                    <a:pt x="1" y="0"/>
                  </a:moveTo>
                  <a:lnTo>
                    <a:pt x="1" y="14244"/>
                  </a:lnTo>
                  <a:lnTo>
                    <a:pt x="1168" y="14244"/>
                  </a:lnTo>
                  <a:lnTo>
                    <a:pt x="1168" y="8205"/>
                  </a:lnTo>
                  <a:lnTo>
                    <a:pt x="2891" y="8205"/>
                  </a:lnTo>
                  <a:lnTo>
                    <a:pt x="2891" y="14244"/>
                  </a:lnTo>
                  <a:lnTo>
                    <a:pt x="4059" y="14244"/>
                  </a:lnTo>
                  <a:lnTo>
                    <a:pt x="4059" y="0"/>
                  </a:lnTo>
                  <a:lnTo>
                    <a:pt x="2891" y="0"/>
                  </a:lnTo>
                  <a:lnTo>
                    <a:pt x="2891" y="5429"/>
                  </a:lnTo>
                  <a:lnTo>
                    <a:pt x="1168" y="5429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1444750" y="1480150"/>
              <a:ext cx="54875" cy="241700"/>
            </a:xfrm>
            <a:custGeom>
              <a:avLst/>
              <a:gdLst/>
              <a:ahLst/>
              <a:cxnLst/>
              <a:rect l="0" t="0" r="0" b="0"/>
              <a:pathLst>
                <a:path w="2195" h="9668" extrusionOk="0">
                  <a:moveTo>
                    <a:pt x="1032" y="0"/>
                  </a:moveTo>
                  <a:cubicBezTo>
                    <a:pt x="868" y="0"/>
                    <a:pt x="700" y="48"/>
                    <a:pt x="529" y="143"/>
                  </a:cubicBezTo>
                  <a:cubicBezTo>
                    <a:pt x="357" y="239"/>
                    <a:pt x="184" y="377"/>
                    <a:pt x="9" y="560"/>
                  </a:cubicBezTo>
                  <a:lnTo>
                    <a:pt x="9" y="2646"/>
                  </a:lnTo>
                  <a:cubicBezTo>
                    <a:pt x="173" y="2324"/>
                    <a:pt x="328" y="2081"/>
                    <a:pt x="472" y="1918"/>
                  </a:cubicBezTo>
                  <a:cubicBezTo>
                    <a:pt x="616" y="1754"/>
                    <a:pt x="749" y="1673"/>
                    <a:pt x="870" y="1673"/>
                  </a:cubicBezTo>
                  <a:cubicBezTo>
                    <a:pt x="1028" y="1673"/>
                    <a:pt x="1155" y="1809"/>
                    <a:pt x="1250" y="2080"/>
                  </a:cubicBezTo>
                  <a:cubicBezTo>
                    <a:pt x="1345" y="2351"/>
                    <a:pt x="1392" y="2710"/>
                    <a:pt x="1392" y="3155"/>
                  </a:cubicBezTo>
                  <a:cubicBezTo>
                    <a:pt x="1392" y="3443"/>
                    <a:pt x="1369" y="3721"/>
                    <a:pt x="1321" y="3988"/>
                  </a:cubicBezTo>
                  <a:cubicBezTo>
                    <a:pt x="1274" y="4255"/>
                    <a:pt x="1201" y="4529"/>
                    <a:pt x="1103" y="4809"/>
                  </a:cubicBezTo>
                  <a:lnTo>
                    <a:pt x="1" y="7868"/>
                  </a:lnTo>
                  <a:lnTo>
                    <a:pt x="1" y="9668"/>
                  </a:lnTo>
                  <a:lnTo>
                    <a:pt x="2195" y="9668"/>
                  </a:lnTo>
                  <a:lnTo>
                    <a:pt x="2195" y="7868"/>
                  </a:lnTo>
                  <a:lnTo>
                    <a:pt x="866" y="7868"/>
                  </a:lnTo>
                  <a:lnTo>
                    <a:pt x="1511" y="6087"/>
                  </a:lnTo>
                  <a:cubicBezTo>
                    <a:pt x="1784" y="5336"/>
                    <a:pt x="1962" y="4737"/>
                    <a:pt x="2047" y="4290"/>
                  </a:cubicBezTo>
                  <a:cubicBezTo>
                    <a:pt x="2132" y="3843"/>
                    <a:pt x="2175" y="3360"/>
                    <a:pt x="2175" y="2843"/>
                  </a:cubicBezTo>
                  <a:cubicBezTo>
                    <a:pt x="2175" y="1948"/>
                    <a:pt x="2075" y="1251"/>
                    <a:pt x="1874" y="751"/>
                  </a:cubicBezTo>
                  <a:cubicBezTo>
                    <a:pt x="1674" y="250"/>
                    <a:pt x="1394" y="0"/>
                    <a:pt x="10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974525" y="1367700"/>
              <a:ext cx="217475" cy="25"/>
            </a:xfrm>
            <a:custGeom>
              <a:avLst/>
              <a:gdLst/>
              <a:ahLst/>
              <a:cxnLst/>
              <a:rect l="0" t="0" r="0" b="0"/>
              <a:pathLst>
                <a:path w="8699" h="1" fill="none" extrusionOk="0">
                  <a:moveTo>
                    <a:pt x="1" y="0"/>
                  </a:moveTo>
                  <a:lnTo>
                    <a:pt x="8698" y="0"/>
                  </a:lnTo>
                </a:path>
              </a:pathLst>
            </a:custGeom>
            <a:noFill/>
            <a:ln w="181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1584075" y="1196475"/>
              <a:ext cx="96325" cy="369475"/>
            </a:xfrm>
            <a:custGeom>
              <a:avLst/>
              <a:gdLst/>
              <a:ahLst/>
              <a:cxnLst/>
              <a:rect l="0" t="0" r="0" b="0"/>
              <a:pathLst>
                <a:path w="3853" h="14779" extrusionOk="0">
                  <a:moveTo>
                    <a:pt x="2455" y="1"/>
                  </a:moveTo>
                  <a:cubicBezTo>
                    <a:pt x="1700" y="1"/>
                    <a:pt x="1103" y="664"/>
                    <a:pt x="662" y="1990"/>
                  </a:cubicBezTo>
                  <a:cubicBezTo>
                    <a:pt x="221" y="3316"/>
                    <a:pt x="1" y="5117"/>
                    <a:pt x="1" y="7394"/>
                  </a:cubicBezTo>
                  <a:cubicBezTo>
                    <a:pt x="1" y="9665"/>
                    <a:pt x="221" y="11463"/>
                    <a:pt x="662" y="12789"/>
                  </a:cubicBezTo>
                  <a:cubicBezTo>
                    <a:pt x="1103" y="14116"/>
                    <a:pt x="1700" y="14779"/>
                    <a:pt x="2455" y="14779"/>
                  </a:cubicBezTo>
                  <a:cubicBezTo>
                    <a:pt x="2707" y="14779"/>
                    <a:pt x="2950" y="14690"/>
                    <a:pt x="3183" y="14511"/>
                  </a:cubicBezTo>
                  <a:cubicBezTo>
                    <a:pt x="3415" y="14333"/>
                    <a:pt x="3639" y="14069"/>
                    <a:pt x="3853" y="13720"/>
                  </a:cubicBezTo>
                  <a:lnTo>
                    <a:pt x="3853" y="10772"/>
                  </a:lnTo>
                  <a:cubicBezTo>
                    <a:pt x="3637" y="11236"/>
                    <a:pt x="3423" y="11576"/>
                    <a:pt x="3213" y="11792"/>
                  </a:cubicBezTo>
                  <a:cubicBezTo>
                    <a:pt x="3003" y="12009"/>
                    <a:pt x="2781" y="12117"/>
                    <a:pt x="2549" y="12117"/>
                  </a:cubicBezTo>
                  <a:cubicBezTo>
                    <a:pt x="2132" y="12117"/>
                    <a:pt x="1805" y="11697"/>
                    <a:pt x="1566" y="10858"/>
                  </a:cubicBezTo>
                  <a:cubicBezTo>
                    <a:pt x="1327" y="10018"/>
                    <a:pt x="1208" y="8864"/>
                    <a:pt x="1208" y="7394"/>
                  </a:cubicBezTo>
                  <a:cubicBezTo>
                    <a:pt x="1208" y="5919"/>
                    <a:pt x="1327" y="4761"/>
                    <a:pt x="1566" y="3922"/>
                  </a:cubicBezTo>
                  <a:cubicBezTo>
                    <a:pt x="1805" y="3082"/>
                    <a:pt x="2132" y="2662"/>
                    <a:pt x="2549" y="2662"/>
                  </a:cubicBezTo>
                  <a:cubicBezTo>
                    <a:pt x="2781" y="2662"/>
                    <a:pt x="3003" y="2770"/>
                    <a:pt x="3213" y="2987"/>
                  </a:cubicBezTo>
                  <a:cubicBezTo>
                    <a:pt x="3423" y="3203"/>
                    <a:pt x="3637" y="3543"/>
                    <a:pt x="3853" y="4008"/>
                  </a:cubicBezTo>
                  <a:lnTo>
                    <a:pt x="3853" y="1060"/>
                  </a:lnTo>
                  <a:cubicBezTo>
                    <a:pt x="3639" y="710"/>
                    <a:pt x="3415" y="446"/>
                    <a:pt x="3183" y="268"/>
                  </a:cubicBezTo>
                  <a:cubicBezTo>
                    <a:pt x="2950" y="90"/>
                    <a:pt x="2707" y="1"/>
                    <a:pt x="24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1699325" y="1202925"/>
              <a:ext cx="101475" cy="356100"/>
            </a:xfrm>
            <a:custGeom>
              <a:avLst/>
              <a:gdLst/>
              <a:ahLst/>
              <a:cxnLst/>
              <a:rect l="0" t="0" r="0" b="0"/>
              <a:pathLst>
                <a:path w="4059" h="14244" extrusionOk="0">
                  <a:moveTo>
                    <a:pt x="0" y="0"/>
                  </a:moveTo>
                  <a:lnTo>
                    <a:pt x="0" y="14244"/>
                  </a:lnTo>
                  <a:lnTo>
                    <a:pt x="1168" y="14244"/>
                  </a:lnTo>
                  <a:lnTo>
                    <a:pt x="1168" y="8205"/>
                  </a:lnTo>
                  <a:lnTo>
                    <a:pt x="2891" y="8205"/>
                  </a:lnTo>
                  <a:lnTo>
                    <a:pt x="2891" y="14244"/>
                  </a:lnTo>
                  <a:lnTo>
                    <a:pt x="4059" y="14244"/>
                  </a:lnTo>
                  <a:lnTo>
                    <a:pt x="4059" y="0"/>
                  </a:lnTo>
                  <a:lnTo>
                    <a:pt x="2891" y="0"/>
                  </a:lnTo>
                  <a:lnTo>
                    <a:pt x="2891" y="5429"/>
                  </a:lnTo>
                  <a:lnTo>
                    <a:pt x="1168" y="5429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1811025" y="1480150"/>
              <a:ext cx="54875" cy="241700"/>
            </a:xfrm>
            <a:custGeom>
              <a:avLst/>
              <a:gdLst/>
              <a:ahLst/>
              <a:cxnLst/>
              <a:rect l="0" t="0" r="0" b="0"/>
              <a:pathLst>
                <a:path w="2195" h="9668" extrusionOk="0">
                  <a:moveTo>
                    <a:pt x="1032" y="0"/>
                  </a:moveTo>
                  <a:cubicBezTo>
                    <a:pt x="867" y="0"/>
                    <a:pt x="699" y="48"/>
                    <a:pt x="528" y="143"/>
                  </a:cubicBezTo>
                  <a:cubicBezTo>
                    <a:pt x="357" y="239"/>
                    <a:pt x="184" y="377"/>
                    <a:pt x="9" y="560"/>
                  </a:cubicBezTo>
                  <a:lnTo>
                    <a:pt x="9" y="2646"/>
                  </a:lnTo>
                  <a:cubicBezTo>
                    <a:pt x="173" y="2324"/>
                    <a:pt x="327" y="2081"/>
                    <a:pt x="472" y="1918"/>
                  </a:cubicBezTo>
                  <a:cubicBezTo>
                    <a:pt x="616" y="1754"/>
                    <a:pt x="749" y="1673"/>
                    <a:pt x="870" y="1673"/>
                  </a:cubicBezTo>
                  <a:cubicBezTo>
                    <a:pt x="1028" y="1673"/>
                    <a:pt x="1154" y="1809"/>
                    <a:pt x="1249" y="2080"/>
                  </a:cubicBezTo>
                  <a:cubicBezTo>
                    <a:pt x="1344" y="2351"/>
                    <a:pt x="1392" y="2710"/>
                    <a:pt x="1392" y="3155"/>
                  </a:cubicBezTo>
                  <a:cubicBezTo>
                    <a:pt x="1392" y="3443"/>
                    <a:pt x="1368" y="3721"/>
                    <a:pt x="1321" y="3988"/>
                  </a:cubicBezTo>
                  <a:cubicBezTo>
                    <a:pt x="1274" y="4255"/>
                    <a:pt x="1201" y="4529"/>
                    <a:pt x="1103" y="4809"/>
                  </a:cubicBezTo>
                  <a:lnTo>
                    <a:pt x="0" y="7868"/>
                  </a:lnTo>
                  <a:lnTo>
                    <a:pt x="0" y="9668"/>
                  </a:lnTo>
                  <a:lnTo>
                    <a:pt x="2195" y="9668"/>
                  </a:lnTo>
                  <a:lnTo>
                    <a:pt x="2195" y="7868"/>
                  </a:lnTo>
                  <a:lnTo>
                    <a:pt x="866" y="7868"/>
                  </a:lnTo>
                  <a:lnTo>
                    <a:pt x="1511" y="6087"/>
                  </a:lnTo>
                  <a:cubicBezTo>
                    <a:pt x="1783" y="5336"/>
                    <a:pt x="1962" y="4737"/>
                    <a:pt x="2047" y="4290"/>
                  </a:cubicBezTo>
                  <a:cubicBezTo>
                    <a:pt x="2132" y="3843"/>
                    <a:pt x="2174" y="3360"/>
                    <a:pt x="2174" y="2843"/>
                  </a:cubicBezTo>
                  <a:cubicBezTo>
                    <a:pt x="2174" y="1948"/>
                    <a:pt x="2074" y="1251"/>
                    <a:pt x="1874" y="751"/>
                  </a:cubicBezTo>
                  <a:cubicBezTo>
                    <a:pt x="1674" y="250"/>
                    <a:pt x="1393" y="0"/>
                    <a:pt x="10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1467625" y="1367700"/>
              <a:ext cx="90625" cy="25"/>
            </a:xfrm>
            <a:custGeom>
              <a:avLst/>
              <a:gdLst/>
              <a:ahLst/>
              <a:cxnLst/>
              <a:rect l="0" t="0" r="0" b="0"/>
              <a:pathLst>
                <a:path w="3625" h="1" fill="none" extrusionOk="0">
                  <a:moveTo>
                    <a:pt x="1" y="0"/>
                  </a:moveTo>
                  <a:lnTo>
                    <a:pt x="3625" y="0"/>
                  </a:lnTo>
                </a:path>
              </a:pathLst>
            </a:custGeom>
            <a:noFill/>
            <a:ln w="181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1949100" y="1202925"/>
              <a:ext cx="101500" cy="356100"/>
            </a:xfrm>
            <a:custGeom>
              <a:avLst/>
              <a:gdLst/>
              <a:ahLst/>
              <a:cxnLst/>
              <a:rect l="0" t="0" r="0" b="0"/>
              <a:pathLst>
                <a:path w="4060" h="14244" extrusionOk="0">
                  <a:moveTo>
                    <a:pt x="1" y="0"/>
                  </a:moveTo>
                  <a:lnTo>
                    <a:pt x="1" y="14244"/>
                  </a:lnTo>
                  <a:lnTo>
                    <a:pt x="1108" y="14244"/>
                  </a:lnTo>
                  <a:lnTo>
                    <a:pt x="1108" y="4475"/>
                  </a:lnTo>
                  <a:lnTo>
                    <a:pt x="2755" y="14244"/>
                  </a:lnTo>
                  <a:lnTo>
                    <a:pt x="4059" y="14244"/>
                  </a:lnTo>
                  <a:lnTo>
                    <a:pt x="4059" y="0"/>
                  </a:lnTo>
                  <a:lnTo>
                    <a:pt x="2952" y="0"/>
                  </a:lnTo>
                  <a:lnTo>
                    <a:pt x="2952" y="9769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1833900" y="1367700"/>
              <a:ext cx="90625" cy="25"/>
            </a:xfrm>
            <a:custGeom>
              <a:avLst/>
              <a:gdLst/>
              <a:ahLst/>
              <a:cxnLst/>
              <a:rect l="0" t="0" r="0" b="0"/>
              <a:pathLst>
                <a:path w="3625" h="1" fill="none" extrusionOk="0">
                  <a:moveTo>
                    <a:pt x="0" y="0"/>
                  </a:moveTo>
                  <a:lnTo>
                    <a:pt x="3624" y="0"/>
                  </a:lnTo>
                </a:path>
              </a:pathLst>
            </a:custGeom>
            <a:noFill/>
            <a:ln w="181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2132825" y="195125"/>
              <a:ext cx="96325" cy="369475"/>
            </a:xfrm>
            <a:custGeom>
              <a:avLst/>
              <a:gdLst/>
              <a:ahLst/>
              <a:cxnLst/>
              <a:rect l="0" t="0" r="0" b="0"/>
              <a:pathLst>
                <a:path w="3853" h="14779" extrusionOk="0">
                  <a:moveTo>
                    <a:pt x="2455" y="0"/>
                  </a:moveTo>
                  <a:cubicBezTo>
                    <a:pt x="1700" y="0"/>
                    <a:pt x="1103" y="663"/>
                    <a:pt x="662" y="1989"/>
                  </a:cubicBezTo>
                  <a:cubicBezTo>
                    <a:pt x="221" y="3316"/>
                    <a:pt x="1" y="5117"/>
                    <a:pt x="1" y="7394"/>
                  </a:cubicBezTo>
                  <a:cubicBezTo>
                    <a:pt x="1" y="9665"/>
                    <a:pt x="221" y="11463"/>
                    <a:pt x="662" y="12789"/>
                  </a:cubicBezTo>
                  <a:cubicBezTo>
                    <a:pt x="1103" y="14115"/>
                    <a:pt x="1700" y="14778"/>
                    <a:pt x="2455" y="14778"/>
                  </a:cubicBezTo>
                  <a:cubicBezTo>
                    <a:pt x="2707" y="14778"/>
                    <a:pt x="2950" y="14689"/>
                    <a:pt x="3183" y="14511"/>
                  </a:cubicBezTo>
                  <a:cubicBezTo>
                    <a:pt x="3415" y="14333"/>
                    <a:pt x="3639" y="14069"/>
                    <a:pt x="3853" y="13719"/>
                  </a:cubicBezTo>
                  <a:lnTo>
                    <a:pt x="3853" y="10771"/>
                  </a:lnTo>
                  <a:cubicBezTo>
                    <a:pt x="3637" y="11236"/>
                    <a:pt x="3423" y="11576"/>
                    <a:pt x="3213" y="11792"/>
                  </a:cubicBezTo>
                  <a:cubicBezTo>
                    <a:pt x="3003" y="12008"/>
                    <a:pt x="2781" y="12117"/>
                    <a:pt x="2549" y="12117"/>
                  </a:cubicBezTo>
                  <a:cubicBezTo>
                    <a:pt x="2132" y="12117"/>
                    <a:pt x="1804" y="11697"/>
                    <a:pt x="1566" y="10857"/>
                  </a:cubicBezTo>
                  <a:cubicBezTo>
                    <a:pt x="1327" y="10018"/>
                    <a:pt x="1208" y="8863"/>
                    <a:pt x="1208" y="7394"/>
                  </a:cubicBezTo>
                  <a:cubicBezTo>
                    <a:pt x="1208" y="5918"/>
                    <a:pt x="1327" y="4761"/>
                    <a:pt x="1566" y="3921"/>
                  </a:cubicBezTo>
                  <a:cubicBezTo>
                    <a:pt x="1804" y="3082"/>
                    <a:pt x="2132" y="2662"/>
                    <a:pt x="2549" y="2662"/>
                  </a:cubicBezTo>
                  <a:cubicBezTo>
                    <a:pt x="2781" y="2662"/>
                    <a:pt x="3003" y="2770"/>
                    <a:pt x="3213" y="2986"/>
                  </a:cubicBezTo>
                  <a:cubicBezTo>
                    <a:pt x="3423" y="3203"/>
                    <a:pt x="3637" y="3543"/>
                    <a:pt x="3853" y="4007"/>
                  </a:cubicBezTo>
                  <a:lnTo>
                    <a:pt x="3853" y="1059"/>
                  </a:lnTo>
                  <a:cubicBezTo>
                    <a:pt x="3639" y="709"/>
                    <a:pt x="3415" y="445"/>
                    <a:pt x="3183" y="267"/>
                  </a:cubicBezTo>
                  <a:cubicBezTo>
                    <a:pt x="2950" y="89"/>
                    <a:pt x="2707" y="0"/>
                    <a:pt x="2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2248075" y="201550"/>
              <a:ext cx="101475" cy="356125"/>
            </a:xfrm>
            <a:custGeom>
              <a:avLst/>
              <a:gdLst/>
              <a:ahLst/>
              <a:cxnLst/>
              <a:rect l="0" t="0" r="0" b="0"/>
              <a:pathLst>
                <a:path w="4059" h="14245" extrusionOk="0">
                  <a:moveTo>
                    <a:pt x="0" y="1"/>
                  </a:moveTo>
                  <a:lnTo>
                    <a:pt x="0" y="14245"/>
                  </a:lnTo>
                  <a:lnTo>
                    <a:pt x="1168" y="14245"/>
                  </a:lnTo>
                  <a:lnTo>
                    <a:pt x="1168" y="8206"/>
                  </a:lnTo>
                  <a:lnTo>
                    <a:pt x="2891" y="8206"/>
                  </a:lnTo>
                  <a:lnTo>
                    <a:pt x="2891" y="14245"/>
                  </a:lnTo>
                  <a:lnTo>
                    <a:pt x="4059" y="14245"/>
                  </a:lnTo>
                  <a:lnTo>
                    <a:pt x="4059" y="1"/>
                  </a:lnTo>
                  <a:lnTo>
                    <a:pt x="2891" y="1"/>
                  </a:lnTo>
                  <a:lnTo>
                    <a:pt x="2891" y="5429"/>
                  </a:lnTo>
                  <a:lnTo>
                    <a:pt x="1168" y="5429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2359775" y="478775"/>
              <a:ext cx="54875" cy="241725"/>
            </a:xfrm>
            <a:custGeom>
              <a:avLst/>
              <a:gdLst/>
              <a:ahLst/>
              <a:cxnLst/>
              <a:rect l="0" t="0" r="0" b="0"/>
              <a:pathLst>
                <a:path w="2195" h="9669" extrusionOk="0">
                  <a:moveTo>
                    <a:pt x="1032" y="1"/>
                  </a:moveTo>
                  <a:cubicBezTo>
                    <a:pt x="867" y="1"/>
                    <a:pt x="699" y="49"/>
                    <a:pt x="528" y="144"/>
                  </a:cubicBezTo>
                  <a:cubicBezTo>
                    <a:pt x="357" y="239"/>
                    <a:pt x="184" y="378"/>
                    <a:pt x="9" y="561"/>
                  </a:cubicBezTo>
                  <a:lnTo>
                    <a:pt x="9" y="2647"/>
                  </a:lnTo>
                  <a:cubicBezTo>
                    <a:pt x="173" y="2324"/>
                    <a:pt x="327" y="2082"/>
                    <a:pt x="472" y="1918"/>
                  </a:cubicBezTo>
                  <a:cubicBezTo>
                    <a:pt x="616" y="1755"/>
                    <a:pt x="749" y="1674"/>
                    <a:pt x="870" y="1674"/>
                  </a:cubicBezTo>
                  <a:cubicBezTo>
                    <a:pt x="1028" y="1674"/>
                    <a:pt x="1154" y="1809"/>
                    <a:pt x="1249" y="2081"/>
                  </a:cubicBezTo>
                  <a:cubicBezTo>
                    <a:pt x="1344" y="2352"/>
                    <a:pt x="1392" y="2710"/>
                    <a:pt x="1392" y="3156"/>
                  </a:cubicBezTo>
                  <a:cubicBezTo>
                    <a:pt x="1392" y="3444"/>
                    <a:pt x="1368" y="3722"/>
                    <a:pt x="1321" y="3989"/>
                  </a:cubicBezTo>
                  <a:cubicBezTo>
                    <a:pt x="1274" y="4256"/>
                    <a:pt x="1201" y="4529"/>
                    <a:pt x="1103" y="4809"/>
                  </a:cubicBezTo>
                  <a:lnTo>
                    <a:pt x="0" y="7869"/>
                  </a:lnTo>
                  <a:lnTo>
                    <a:pt x="0" y="9669"/>
                  </a:lnTo>
                  <a:lnTo>
                    <a:pt x="2194" y="9669"/>
                  </a:lnTo>
                  <a:lnTo>
                    <a:pt x="2194" y="7869"/>
                  </a:lnTo>
                  <a:lnTo>
                    <a:pt x="866" y="7869"/>
                  </a:lnTo>
                  <a:lnTo>
                    <a:pt x="1511" y="6088"/>
                  </a:lnTo>
                  <a:cubicBezTo>
                    <a:pt x="1783" y="5337"/>
                    <a:pt x="1962" y="4738"/>
                    <a:pt x="2047" y="4291"/>
                  </a:cubicBezTo>
                  <a:cubicBezTo>
                    <a:pt x="2132" y="3844"/>
                    <a:pt x="2174" y="3361"/>
                    <a:pt x="2174" y="2844"/>
                  </a:cubicBezTo>
                  <a:cubicBezTo>
                    <a:pt x="2174" y="1949"/>
                    <a:pt x="2074" y="1252"/>
                    <a:pt x="1874" y="751"/>
                  </a:cubicBezTo>
                  <a:cubicBezTo>
                    <a:pt x="1674" y="251"/>
                    <a:pt x="1393" y="1"/>
                    <a:pt x="10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2046150" y="626850"/>
              <a:ext cx="86725" cy="488500"/>
            </a:xfrm>
            <a:custGeom>
              <a:avLst/>
              <a:gdLst/>
              <a:ahLst/>
              <a:cxnLst/>
              <a:rect l="0" t="0" r="0" b="0"/>
              <a:pathLst>
                <a:path w="3469" h="19540" fill="none" extrusionOk="0">
                  <a:moveTo>
                    <a:pt x="0" y="19539"/>
                  </a:moveTo>
                  <a:lnTo>
                    <a:pt x="3469" y="1"/>
                  </a:lnTo>
                </a:path>
              </a:pathLst>
            </a:custGeom>
            <a:noFill/>
            <a:ln w="181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2382650" y="366350"/>
              <a:ext cx="90625" cy="25"/>
            </a:xfrm>
            <a:custGeom>
              <a:avLst/>
              <a:gdLst/>
              <a:ahLst/>
              <a:cxnLst/>
              <a:rect l="0" t="0" r="0" b="0"/>
              <a:pathLst>
                <a:path w="3625" h="1" fill="none" extrusionOk="0">
                  <a:moveTo>
                    <a:pt x="0" y="0"/>
                  </a:moveTo>
                  <a:lnTo>
                    <a:pt x="3624" y="0"/>
                  </a:lnTo>
                </a:path>
              </a:pathLst>
            </a:custGeom>
            <a:noFill/>
            <a:ln w="181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2132825" y="2193750"/>
              <a:ext cx="96325" cy="369500"/>
            </a:xfrm>
            <a:custGeom>
              <a:avLst/>
              <a:gdLst/>
              <a:ahLst/>
              <a:cxnLst/>
              <a:rect l="0" t="0" r="0" b="0"/>
              <a:pathLst>
                <a:path w="3853" h="14780" extrusionOk="0">
                  <a:moveTo>
                    <a:pt x="2455" y="1"/>
                  </a:moveTo>
                  <a:cubicBezTo>
                    <a:pt x="1700" y="1"/>
                    <a:pt x="1103" y="664"/>
                    <a:pt x="662" y="1990"/>
                  </a:cubicBezTo>
                  <a:cubicBezTo>
                    <a:pt x="221" y="3316"/>
                    <a:pt x="1" y="5118"/>
                    <a:pt x="1" y="7395"/>
                  </a:cubicBezTo>
                  <a:cubicBezTo>
                    <a:pt x="1" y="9665"/>
                    <a:pt x="221" y="11464"/>
                    <a:pt x="662" y="12790"/>
                  </a:cubicBezTo>
                  <a:cubicBezTo>
                    <a:pt x="1103" y="14116"/>
                    <a:pt x="1700" y="14779"/>
                    <a:pt x="2455" y="14779"/>
                  </a:cubicBezTo>
                  <a:cubicBezTo>
                    <a:pt x="2707" y="14779"/>
                    <a:pt x="2950" y="14690"/>
                    <a:pt x="3183" y="14512"/>
                  </a:cubicBezTo>
                  <a:cubicBezTo>
                    <a:pt x="3415" y="14334"/>
                    <a:pt x="3639" y="14070"/>
                    <a:pt x="3853" y="13720"/>
                  </a:cubicBezTo>
                  <a:lnTo>
                    <a:pt x="3853" y="10772"/>
                  </a:lnTo>
                  <a:cubicBezTo>
                    <a:pt x="3637" y="11236"/>
                    <a:pt x="3423" y="11577"/>
                    <a:pt x="3213" y="11793"/>
                  </a:cubicBezTo>
                  <a:cubicBezTo>
                    <a:pt x="3003" y="12009"/>
                    <a:pt x="2781" y="12117"/>
                    <a:pt x="2549" y="12117"/>
                  </a:cubicBezTo>
                  <a:cubicBezTo>
                    <a:pt x="2132" y="12117"/>
                    <a:pt x="1804" y="11698"/>
                    <a:pt x="1566" y="10858"/>
                  </a:cubicBezTo>
                  <a:cubicBezTo>
                    <a:pt x="1327" y="10018"/>
                    <a:pt x="1208" y="8864"/>
                    <a:pt x="1208" y="7395"/>
                  </a:cubicBezTo>
                  <a:cubicBezTo>
                    <a:pt x="1208" y="5919"/>
                    <a:pt x="1327" y="4762"/>
                    <a:pt x="1566" y="3922"/>
                  </a:cubicBezTo>
                  <a:cubicBezTo>
                    <a:pt x="1804" y="3083"/>
                    <a:pt x="2132" y="2663"/>
                    <a:pt x="2549" y="2663"/>
                  </a:cubicBezTo>
                  <a:cubicBezTo>
                    <a:pt x="2781" y="2663"/>
                    <a:pt x="3003" y="2771"/>
                    <a:pt x="3213" y="2987"/>
                  </a:cubicBezTo>
                  <a:cubicBezTo>
                    <a:pt x="3423" y="3203"/>
                    <a:pt x="3637" y="3544"/>
                    <a:pt x="3853" y="4008"/>
                  </a:cubicBezTo>
                  <a:lnTo>
                    <a:pt x="3853" y="1060"/>
                  </a:lnTo>
                  <a:cubicBezTo>
                    <a:pt x="3639" y="710"/>
                    <a:pt x="3415" y="446"/>
                    <a:pt x="3183" y="268"/>
                  </a:cubicBezTo>
                  <a:cubicBezTo>
                    <a:pt x="2950" y="90"/>
                    <a:pt x="2707" y="1"/>
                    <a:pt x="24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2248075" y="2200200"/>
              <a:ext cx="101475" cy="356125"/>
            </a:xfrm>
            <a:custGeom>
              <a:avLst/>
              <a:gdLst/>
              <a:ahLst/>
              <a:cxnLst/>
              <a:rect l="0" t="0" r="0" b="0"/>
              <a:pathLst>
                <a:path w="4059" h="14245" extrusionOk="0">
                  <a:moveTo>
                    <a:pt x="0" y="1"/>
                  </a:moveTo>
                  <a:lnTo>
                    <a:pt x="0" y="14244"/>
                  </a:lnTo>
                  <a:lnTo>
                    <a:pt x="1168" y="14244"/>
                  </a:lnTo>
                  <a:lnTo>
                    <a:pt x="1168" y="8205"/>
                  </a:lnTo>
                  <a:lnTo>
                    <a:pt x="2891" y="8205"/>
                  </a:lnTo>
                  <a:lnTo>
                    <a:pt x="2891" y="14244"/>
                  </a:lnTo>
                  <a:lnTo>
                    <a:pt x="4059" y="14244"/>
                  </a:lnTo>
                  <a:lnTo>
                    <a:pt x="4059" y="1"/>
                  </a:lnTo>
                  <a:lnTo>
                    <a:pt x="2891" y="1"/>
                  </a:lnTo>
                  <a:lnTo>
                    <a:pt x="2891" y="5429"/>
                  </a:lnTo>
                  <a:lnTo>
                    <a:pt x="1168" y="5429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2359775" y="2477425"/>
              <a:ext cx="54875" cy="241725"/>
            </a:xfrm>
            <a:custGeom>
              <a:avLst/>
              <a:gdLst/>
              <a:ahLst/>
              <a:cxnLst/>
              <a:rect l="0" t="0" r="0" b="0"/>
              <a:pathLst>
                <a:path w="2195" h="9669" extrusionOk="0">
                  <a:moveTo>
                    <a:pt x="1032" y="1"/>
                  </a:moveTo>
                  <a:cubicBezTo>
                    <a:pt x="867" y="1"/>
                    <a:pt x="699" y="48"/>
                    <a:pt x="528" y="144"/>
                  </a:cubicBezTo>
                  <a:cubicBezTo>
                    <a:pt x="357" y="239"/>
                    <a:pt x="184" y="378"/>
                    <a:pt x="9" y="560"/>
                  </a:cubicBezTo>
                  <a:lnTo>
                    <a:pt x="9" y="2646"/>
                  </a:lnTo>
                  <a:cubicBezTo>
                    <a:pt x="173" y="2324"/>
                    <a:pt x="327" y="2081"/>
                    <a:pt x="472" y="1918"/>
                  </a:cubicBezTo>
                  <a:cubicBezTo>
                    <a:pt x="616" y="1755"/>
                    <a:pt x="749" y="1673"/>
                    <a:pt x="870" y="1673"/>
                  </a:cubicBezTo>
                  <a:cubicBezTo>
                    <a:pt x="1028" y="1673"/>
                    <a:pt x="1154" y="1809"/>
                    <a:pt x="1249" y="2080"/>
                  </a:cubicBezTo>
                  <a:cubicBezTo>
                    <a:pt x="1344" y="2352"/>
                    <a:pt x="1392" y="2710"/>
                    <a:pt x="1392" y="3155"/>
                  </a:cubicBezTo>
                  <a:cubicBezTo>
                    <a:pt x="1392" y="3444"/>
                    <a:pt x="1368" y="3721"/>
                    <a:pt x="1321" y="3988"/>
                  </a:cubicBezTo>
                  <a:cubicBezTo>
                    <a:pt x="1274" y="4256"/>
                    <a:pt x="1201" y="4529"/>
                    <a:pt x="1103" y="4809"/>
                  </a:cubicBezTo>
                  <a:lnTo>
                    <a:pt x="0" y="7868"/>
                  </a:lnTo>
                  <a:lnTo>
                    <a:pt x="0" y="9668"/>
                  </a:lnTo>
                  <a:lnTo>
                    <a:pt x="2194" y="9668"/>
                  </a:lnTo>
                  <a:lnTo>
                    <a:pt x="2194" y="7868"/>
                  </a:lnTo>
                  <a:lnTo>
                    <a:pt x="866" y="7868"/>
                  </a:lnTo>
                  <a:lnTo>
                    <a:pt x="1511" y="6087"/>
                  </a:lnTo>
                  <a:cubicBezTo>
                    <a:pt x="1783" y="5337"/>
                    <a:pt x="1962" y="4738"/>
                    <a:pt x="2047" y="4291"/>
                  </a:cubicBezTo>
                  <a:cubicBezTo>
                    <a:pt x="2132" y="3843"/>
                    <a:pt x="2174" y="3361"/>
                    <a:pt x="2174" y="2844"/>
                  </a:cubicBezTo>
                  <a:cubicBezTo>
                    <a:pt x="2174" y="1949"/>
                    <a:pt x="2074" y="1251"/>
                    <a:pt x="1874" y="751"/>
                  </a:cubicBezTo>
                  <a:cubicBezTo>
                    <a:pt x="1674" y="251"/>
                    <a:pt x="1393" y="1"/>
                    <a:pt x="10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2048725" y="1628200"/>
              <a:ext cx="88050" cy="484425"/>
            </a:xfrm>
            <a:custGeom>
              <a:avLst/>
              <a:gdLst/>
              <a:ahLst/>
              <a:cxnLst/>
              <a:rect l="0" t="0" r="0" b="0"/>
              <a:pathLst>
                <a:path w="3522" h="19377" fill="none" extrusionOk="0">
                  <a:moveTo>
                    <a:pt x="1" y="1"/>
                  </a:moveTo>
                  <a:lnTo>
                    <a:pt x="3521" y="19377"/>
                  </a:lnTo>
                </a:path>
              </a:pathLst>
            </a:custGeom>
            <a:noFill/>
            <a:ln w="181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2382650" y="2364975"/>
              <a:ext cx="90625" cy="25"/>
            </a:xfrm>
            <a:custGeom>
              <a:avLst/>
              <a:gdLst/>
              <a:ahLst/>
              <a:cxnLst/>
              <a:rect l="0" t="0" r="0" b="0"/>
              <a:pathLst>
                <a:path w="3625" h="1" fill="none" extrusionOk="0">
                  <a:moveTo>
                    <a:pt x="0" y="1"/>
                  </a:moveTo>
                  <a:lnTo>
                    <a:pt x="3624" y="1"/>
                  </a:lnTo>
                </a:path>
              </a:pathLst>
            </a:custGeom>
            <a:noFill/>
            <a:ln w="181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755775" y="81150"/>
              <a:ext cx="96325" cy="369475"/>
            </a:xfrm>
            <a:custGeom>
              <a:avLst/>
              <a:gdLst/>
              <a:ahLst/>
              <a:cxnLst/>
              <a:rect l="0" t="0" r="0" b="0"/>
              <a:pathLst>
                <a:path w="3853" h="14779" extrusionOk="0">
                  <a:moveTo>
                    <a:pt x="2455" y="0"/>
                  </a:moveTo>
                  <a:cubicBezTo>
                    <a:pt x="1700" y="0"/>
                    <a:pt x="1103" y="663"/>
                    <a:pt x="662" y="1989"/>
                  </a:cubicBezTo>
                  <a:cubicBezTo>
                    <a:pt x="221" y="3316"/>
                    <a:pt x="1" y="5117"/>
                    <a:pt x="1" y="7394"/>
                  </a:cubicBezTo>
                  <a:cubicBezTo>
                    <a:pt x="1" y="9665"/>
                    <a:pt x="221" y="11463"/>
                    <a:pt x="662" y="12789"/>
                  </a:cubicBezTo>
                  <a:cubicBezTo>
                    <a:pt x="1103" y="14115"/>
                    <a:pt x="1700" y="14778"/>
                    <a:pt x="2455" y="14778"/>
                  </a:cubicBezTo>
                  <a:cubicBezTo>
                    <a:pt x="2707" y="14778"/>
                    <a:pt x="2950" y="14689"/>
                    <a:pt x="3183" y="14511"/>
                  </a:cubicBezTo>
                  <a:cubicBezTo>
                    <a:pt x="3415" y="14333"/>
                    <a:pt x="3639" y="14069"/>
                    <a:pt x="3853" y="13719"/>
                  </a:cubicBezTo>
                  <a:lnTo>
                    <a:pt x="3853" y="10771"/>
                  </a:lnTo>
                  <a:cubicBezTo>
                    <a:pt x="3637" y="11236"/>
                    <a:pt x="3423" y="11576"/>
                    <a:pt x="3213" y="11792"/>
                  </a:cubicBezTo>
                  <a:cubicBezTo>
                    <a:pt x="3003" y="12008"/>
                    <a:pt x="2781" y="12117"/>
                    <a:pt x="2549" y="12117"/>
                  </a:cubicBezTo>
                  <a:cubicBezTo>
                    <a:pt x="2132" y="12117"/>
                    <a:pt x="1805" y="11697"/>
                    <a:pt x="1566" y="10857"/>
                  </a:cubicBezTo>
                  <a:cubicBezTo>
                    <a:pt x="1327" y="10018"/>
                    <a:pt x="1208" y="8863"/>
                    <a:pt x="1208" y="7394"/>
                  </a:cubicBezTo>
                  <a:cubicBezTo>
                    <a:pt x="1208" y="5918"/>
                    <a:pt x="1327" y="4761"/>
                    <a:pt x="1566" y="3921"/>
                  </a:cubicBezTo>
                  <a:cubicBezTo>
                    <a:pt x="1805" y="3082"/>
                    <a:pt x="2132" y="2662"/>
                    <a:pt x="2549" y="2662"/>
                  </a:cubicBezTo>
                  <a:cubicBezTo>
                    <a:pt x="2781" y="2662"/>
                    <a:pt x="3003" y="2770"/>
                    <a:pt x="3213" y="2986"/>
                  </a:cubicBezTo>
                  <a:cubicBezTo>
                    <a:pt x="3423" y="3203"/>
                    <a:pt x="3637" y="3543"/>
                    <a:pt x="3853" y="4007"/>
                  </a:cubicBezTo>
                  <a:lnTo>
                    <a:pt x="3853" y="1059"/>
                  </a:lnTo>
                  <a:cubicBezTo>
                    <a:pt x="3639" y="709"/>
                    <a:pt x="3415" y="445"/>
                    <a:pt x="3183" y="267"/>
                  </a:cubicBezTo>
                  <a:cubicBezTo>
                    <a:pt x="2950" y="89"/>
                    <a:pt x="2707" y="0"/>
                    <a:pt x="2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871025" y="87575"/>
              <a:ext cx="101475" cy="356125"/>
            </a:xfrm>
            <a:custGeom>
              <a:avLst/>
              <a:gdLst/>
              <a:ahLst/>
              <a:cxnLst/>
              <a:rect l="0" t="0" r="0" b="0"/>
              <a:pathLst>
                <a:path w="4059" h="14245" extrusionOk="0">
                  <a:moveTo>
                    <a:pt x="0" y="1"/>
                  </a:moveTo>
                  <a:lnTo>
                    <a:pt x="0" y="14245"/>
                  </a:lnTo>
                  <a:lnTo>
                    <a:pt x="1168" y="14245"/>
                  </a:lnTo>
                  <a:lnTo>
                    <a:pt x="1168" y="8206"/>
                  </a:lnTo>
                  <a:lnTo>
                    <a:pt x="2891" y="8206"/>
                  </a:lnTo>
                  <a:lnTo>
                    <a:pt x="2891" y="14245"/>
                  </a:lnTo>
                  <a:lnTo>
                    <a:pt x="4059" y="14245"/>
                  </a:lnTo>
                  <a:lnTo>
                    <a:pt x="4059" y="1"/>
                  </a:lnTo>
                  <a:lnTo>
                    <a:pt x="2891" y="1"/>
                  </a:lnTo>
                  <a:lnTo>
                    <a:pt x="2891" y="5429"/>
                  </a:lnTo>
                  <a:lnTo>
                    <a:pt x="1168" y="5429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982725" y="364800"/>
              <a:ext cx="54875" cy="241725"/>
            </a:xfrm>
            <a:custGeom>
              <a:avLst/>
              <a:gdLst/>
              <a:ahLst/>
              <a:cxnLst/>
              <a:rect l="0" t="0" r="0" b="0"/>
              <a:pathLst>
                <a:path w="2195" h="9669" extrusionOk="0">
                  <a:moveTo>
                    <a:pt x="1032" y="1"/>
                  </a:moveTo>
                  <a:cubicBezTo>
                    <a:pt x="867" y="1"/>
                    <a:pt x="699" y="48"/>
                    <a:pt x="528" y="144"/>
                  </a:cubicBezTo>
                  <a:cubicBezTo>
                    <a:pt x="357" y="239"/>
                    <a:pt x="184" y="378"/>
                    <a:pt x="9" y="560"/>
                  </a:cubicBezTo>
                  <a:lnTo>
                    <a:pt x="9" y="2647"/>
                  </a:lnTo>
                  <a:cubicBezTo>
                    <a:pt x="173" y="2324"/>
                    <a:pt x="327" y="2082"/>
                    <a:pt x="472" y="1918"/>
                  </a:cubicBezTo>
                  <a:cubicBezTo>
                    <a:pt x="616" y="1755"/>
                    <a:pt x="749" y="1674"/>
                    <a:pt x="870" y="1674"/>
                  </a:cubicBezTo>
                  <a:cubicBezTo>
                    <a:pt x="1028" y="1674"/>
                    <a:pt x="1154" y="1809"/>
                    <a:pt x="1249" y="2081"/>
                  </a:cubicBezTo>
                  <a:cubicBezTo>
                    <a:pt x="1344" y="2352"/>
                    <a:pt x="1392" y="2710"/>
                    <a:pt x="1392" y="3156"/>
                  </a:cubicBezTo>
                  <a:cubicBezTo>
                    <a:pt x="1392" y="3444"/>
                    <a:pt x="1368" y="3722"/>
                    <a:pt x="1321" y="3989"/>
                  </a:cubicBezTo>
                  <a:cubicBezTo>
                    <a:pt x="1274" y="4256"/>
                    <a:pt x="1201" y="4529"/>
                    <a:pt x="1103" y="4809"/>
                  </a:cubicBezTo>
                  <a:lnTo>
                    <a:pt x="0" y="7869"/>
                  </a:lnTo>
                  <a:lnTo>
                    <a:pt x="0" y="9669"/>
                  </a:lnTo>
                  <a:lnTo>
                    <a:pt x="2195" y="9669"/>
                  </a:lnTo>
                  <a:lnTo>
                    <a:pt x="2195" y="7869"/>
                  </a:lnTo>
                  <a:lnTo>
                    <a:pt x="866" y="7869"/>
                  </a:lnTo>
                  <a:lnTo>
                    <a:pt x="1511" y="6088"/>
                  </a:lnTo>
                  <a:cubicBezTo>
                    <a:pt x="1783" y="5337"/>
                    <a:pt x="1962" y="4738"/>
                    <a:pt x="2047" y="4291"/>
                  </a:cubicBezTo>
                  <a:cubicBezTo>
                    <a:pt x="2132" y="3843"/>
                    <a:pt x="2174" y="3361"/>
                    <a:pt x="2174" y="2844"/>
                  </a:cubicBezTo>
                  <a:cubicBezTo>
                    <a:pt x="2174" y="1949"/>
                    <a:pt x="2074" y="1252"/>
                    <a:pt x="1874" y="751"/>
                  </a:cubicBezTo>
                  <a:cubicBezTo>
                    <a:pt x="1674" y="251"/>
                    <a:pt x="1393" y="1"/>
                    <a:pt x="10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827000" y="508800"/>
              <a:ext cx="53075" cy="610625"/>
            </a:xfrm>
            <a:custGeom>
              <a:avLst/>
              <a:gdLst/>
              <a:ahLst/>
              <a:cxnLst/>
              <a:rect l="0" t="0" r="0" b="0"/>
              <a:pathLst>
                <a:path w="2123" h="24425" fill="none" extrusionOk="0">
                  <a:moveTo>
                    <a:pt x="2123" y="24424"/>
                  </a:moveTo>
                  <a:lnTo>
                    <a:pt x="0" y="1"/>
                  </a:lnTo>
                </a:path>
              </a:pathLst>
            </a:custGeom>
            <a:noFill/>
            <a:ln w="181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755775" y="2307750"/>
              <a:ext cx="96325" cy="369475"/>
            </a:xfrm>
            <a:custGeom>
              <a:avLst/>
              <a:gdLst/>
              <a:ahLst/>
              <a:cxnLst/>
              <a:rect l="0" t="0" r="0" b="0"/>
              <a:pathLst>
                <a:path w="3853" h="14779" extrusionOk="0">
                  <a:moveTo>
                    <a:pt x="2455" y="0"/>
                  </a:moveTo>
                  <a:cubicBezTo>
                    <a:pt x="1700" y="0"/>
                    <a:pt x="1103" y="663"/>
                    <a:pt x="662" y="1989"/>
                  </a:cubicBezTo>
                  <a:cubicBezTo>
                    <a:pt x="221" y="3315"/>
                    <a:pt x="1" y="5117"/>
                    <a:pt x="1" y="7394"/>
                  </a:cubicBezTo>
                  <a:cubicBezTo>
                    <a:pt x="1" y="9664"/>
                    <a:pt x="221" y="11463"/>
                    <a:pt x="662" y="12789"/>
                  </a:cubicBezTo>
                  <a:cubicBezTo>
                    <a:pt x="1103" y="14115"/>
                    <a:pt x="1700" y="14778"/>
                    <a:pt x="2455" y="14778"/>
                  </a:cubicBezTo>
                  <a:cubicBezTo>
                    <a:pt x="2707" y="14778"/>
                    <a:pt x="2950" y="14689"/>
                    <a:pt x="3183" y="14511"/>
                  </a:cubicBezTo>
                  <a:cubicBezTo>
                    <a:pt x="3415" y="14333"/>
                    <a:pt x="3639" y="14069"/>
                    <a:pt x="3853" y="13719"/>
                  </a:cubicBezTo>
                  <a:lnTo>
                    <a:pt x="3853" y="10771"/>
                  </a:lnTo>
                  <a:cubicBezTo>
                    <a:pt x="3637" y="11235"/>
                    <a:pt x="3423" y="11576"/>
                    <a:pt x="3213" y="11792"/>
                  </a:cubicBezTo>
                  <a:cubicBezTo>
                    <a:pt x="3003" y="12008"/>
                    <a:pt x="2781" y="12116"/>
                    <a:pt x="2549" y="12116"/>
                  </a:cubicBezTo>
                  <a:cubicBezTo>
                    <a:pt x="2132" y="12116"/>
                    <a:pt x="1805" y="11697"/>
                    <a:pt x="1566" y="10857"/>
                  </a:cubicBezTo>
                  <a:cubicBezTo>
                    <a:pt x="1327" y="10017"/>
                    <a:pt x="1208" y="8863"/>
                    <a:pt x="1208" y="7394"/>
                  </a:cubicBezTo>
                  <a:cubicBezTo>
                    <a:pt x="1208" y="5918"/>
                    <a:pt x="1327" y="4761"/>
                    <a:pt x="1566" y="3921"/>
                  </a:cubicBezTo>
                  <a:cubicBezTo>
                    <a:pt x="1805" y="3082"/>
                    <a:pt x="2132" y="2662"/>
                    <a:pt x="2549" y="2662"/>
                  </a:cubicBezTo>
                  <a:cubicBezTo>
                    <a:pt x="2781" y="2662"/>
                    <a:pt x="3003" y="2770"/>
                    <a:pt x="3213" y="2986"/>
                  </a:cubicBezTo>
                  <a:cubicBezTo>
                    <a:pt x="3423" y="3202"/>
                    <a:pt x="3637" y="3543"/>
                    <a:pt x="3853" y="4007"/>
                  </a:cubicBezTo>
                  <a:lnTo>
                    <a:pt x="3853" y="1059"/>
                  </a:lnTo>
                  <a:cubicBezTo>
                    <a:pt x="3639" y="709"/>
                    <a:pt x="3415" y="445"/>
                    <a:pt x="3183" y="267"/>
                  </a:cubicBezTo>
                  <a:cubicBezTo>
                    <a:pt x="2950" y="89"/>
                    <a:pt x="2707" y="0"/>
                    <a:pt x="2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871025" y="2314175"/>
              <a:ext cx="101475" cy="356125"/>
            </a:xfrm>
            <a:custGeom>
              <a:avLst/>
              <a:gdLst/>
              <a:ahLst/>
              <a:cxnLst/>
              <a:rect l="0" t="0" r="0" b="0"/>
              <a:pathLst>
                <a:path w="4059" h="14245" extrusionOk="0">
                  <a:moveTo>
                    <a:pt x="0" y="1"/>
                  </a:moveTo>
                  <a:lnTo>
                    <a:pt x="0" y="14244"/>
                  </a:lnTo>
                  <a:lnTo>
                    <a:pt x="1168" y="14244"/>
                  </a:lnTo>
                  <a:lnTo>
                    <a:pt x="1168" y="8205"/>
                  </a:lnTo>
                  <a:lnTo>
                    <a:pt x="2891" y="8205"/>
                  </a:lnTo>
                  <a:lnTo>
                    <a:pt x="2891" y="14244"/>
                  </a:lnTo>
                  <a:lnTo>
                    <a:pt x="4059" y="14244"/>
                  </a:lnTo>
                  <a:lnTo>
                    <a:pt x="4059" y="1"/>
                  </a:lnTo>
                  <a:lnTo>
                    <a:pt x="2891" y="1"/>
                  </a:lnTo>
                  <a:lnTo>
                    <a:pt x="2891" y="5429"/>
                  </a:lnTo>
                  <a:lnTo>
                    <a:pt x="1168" y="5429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982725" y="2591400"/>
              <a:ext cx="54875" cy="241725"/>
            </a:xfrm>
            <a:custGeom>
              <a:avLst/>
              <a:gdLst/>
              <a:ahLst/>
              <a:cxnLst/>
              <a:rect l="0" t="0" r="0" b="0"/>
              <a:pathLst>
                <a:path w="2195" h="9669" extrusionOk="0">
                  <a:moveTo>
                    <a:pt x="1032" y="1"/>
                  </a:moveTo>
                  <a:cubicBezTo>
                    <a:pt x="867" y="1"/>
                    <a:pt x="699" y="48"/>
                    <a:pt x="528" y="144"/>
                  </a:cubicBezTo>
                  <a:cubicBezTo>
                    <a:pt x="357" y="239"/>
                    <a:pt x="184" y="378"/>
                    <a:pt x="9" y="560"/>
                  </a:cubicBezTo>
                  <a:lnTo>
                    <a:pt x="9" y="2646"/>
                  </a:lnTo>
                  <a:cubicBezTo>
                    <a:pt x="173" y="2324"/>
                    <a:pt x="327" y="2081"/>
                    <a:pt x="472" y="1918"/>
                  </a:cubicBezTo>
                  <a:cubicBezTo>
                    <a:pt x="616" y="1755"/>
                    <a:pt x="749" y="1673"/>
                    <a:pt x="870" y="1673"/>
                  </a:cubicBezTo>
                  <a:cubicBezTo>
                    <a:pt x="1028" y="1673"/>
                    <a:pt x="1154" y="1809"/>
                    <a:pt x="1249" y="2080"/>
                  </a:cubicBezTo>
                  <a:cubicBezTo>
                    <a:pt x="1344" y="2352"/>
                    <a:pt x="1392" y="2710"/>
                    <a:pt x="1392" y="3155"/>
                  </a:cubicBezTo>
                  <a:cubicBezTo>
                    <a:pt x="1392" y="3444"/>
                    <a:pt x="1368" y="3721"/>
                    <a:pt x="1321" y="3988"/>
                  </a:cubicBezTo>
                  <a:cubicBezTo>
                    <a:pt x="1274" y="4256"/>
                    <a:pt x="1201" y="4529"/>
                    <a:pt x="1103" y="4809"/>
                  </a:cubicBezTo>
                  <a:lnTo>
                    <a:pt x="0" y="7868"/>
                  </a:lnTo>
                  <a:lnTo>
                    <a:pt x="0" y="9668"/>
                  </a:lnTo>
                  <a:lnTo>
                    <a:pt x="2195" y="9668"/>
                  </a:lnTo>
                  <a:lnTo>
                    <a:pt x="2195" y="7868"/>
                  </a:lnTo>
                  <a:lnTo>
                    <a:pt x="866" y="7868"/>
                  </a:lnTo>
                  <a:lnTo>
                    <a:pt x="1511" y="6087"/>
                  </a:lnTo>
                  <a:cubicBezTo>
                    <a:pt x="1783" y="5337"/>
                    <a:pt x="1962" y="4738"/>
                    <a:pt x="2047" y="4291"/>
                  </a:cubicBezTo>
                  <a:cubicBezTo>
                    <a:pt x="2132" y="3843"/>
                    <a:pt x="2174" y="3361"/>
                    <a:pt x="2174" y="2844"/>
                  </a:cubicBezTo>
                  <a:cubicBezTo>
                    <a:pt x="2174" y="1949"/>
                    <a:pt x="2074" y="1251"/>
                    <a:pt x="1874" y="751"/>
                  </a:cubicBezTo>
                  <a:cubicBezTo>
                    <a:pt x="1674" y="251"/>
                    <a:pt x="1393" y="1"/>
                    <a:pt x="10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825700" y="1624150"/>
              <a:ext cx="53075" cy="606525"/>
            </a:xfrm>
            <a:custGeom>
              <a:avLst/>
              <a:gdLst/>
              <a:ahLst/>
              <a:cxnLst/>
              <a:rect l="0" t="0" r="0" b="0"/>
              <a:pathLst>
                <a:path w="2123" h="24261" fill="none" extrusionOk="0">
                  <a:moveTo>
                    <a:pt x="2123" y="0"/>
                  </a:moveTo>
                  <a:lnTo>
                    <a:pt x="0" y="24261"/>
                  </a:lnTo>
                </a:path>
              </a:pathLst>
            </a:custGeom>
            <a:noFill/>
            <a:ln w="181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512500" y="2478950"/>
              <a:ext cx="217450" cy="25"/>
            </a:xfrm>
            <a:custGeom>
              <a:avLst/>
              <a:gdLst/>
              <a:ahLst/>
              <a:cxnLst/>
              <a:rect l="0" t="0" r="0" b="0"/>
              <a:pathLst>
                <a:path w="8698" h="1" fill="none" extrusionOk="0">
                  <a:moveTo>
                    <a:pt x="8698" y="1"/>
                  </a:moveTo>
                  <a:lnTo>
                    <a:pt x="0" y="1"/>
                  </a:lnTo>
                </a:path>
              </a:pathLst>
            </a:custGeom>
            <a:noFill/>
            <a:ln w="181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512500" y="252350"/>
              <a:ext cx="217450" cy="25"/>
            </a:xfrm>
            <a:custGeom>
              <a:avLst/>
              <a:gdLst/>
              <a:ahLst/>
              <a:cxnLst/>
              <a:rect l="0" t="0" r="0" b="0"/>
              <a:pathLst>
                <a:path w="8698" h="1" fill="none" extrusionOk="0">
                  <a:moveTo>
                    <a:pt x="8698" y="1"/>
                  </a:moveTo>
                  <a:lnTo>
                    <a:pt x="0" y="1"/>
                  </a:lnTo>
                </a:path>
              </a:pathLst>
            </a:custGeom>
            <a:noFill/>
            <a:ln w="181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2499100" y="191050"/>
              <a:ext cx="96325" cy="369475"/>
            </a:xfrm>
            <a:custGeom>
              <a:avLst/>
              <a:gdLst/>
              <a:ahLst/>
              <a:cxnLst/>
              <a:rect l="0" t="0" r="0" b="0"/>
              <a:pathLst>
                <a:path w="3853" h="14779" extrusionOk="0">
                  <a:moveTo>
                    <a:pt x="2454" y="0"/>
                  </a:moveTo>
                  <a:cubicBezTo>
                    <a:pt x="1700" y="0"/>
                    <a:pt x="1102" y="663"/>
                    <a:pt x="662" y="1990"/>
                  </a:cubicBezTo>
                  <a:cubicBezTo>
                    <a:pt x="221" y="3316"/>
                    <a:pt x="0" y="5117"/>
                    <a:pt x="0" y="7394"/>
                  </a:cubicBezTo>
                  <a:cubicBezTo>
                    <a:pt x="0" y="9665"/>
                    <a:pt x="221" y="11463"/>
                    <a:pt x="662" y="12789"/>
                  </a:cubicBezTo>
                  <a:cubicBezTo>
                    <a:pt x="1102" y="14115"/>
                    <a:pt x="1700" y="14778"/>
                    <a:pt x="2454" y="14778"/>
                  </a:cubicBezTo>
                  <a:cubicBezTo>
                    <a:pt x="2707" y="14778"/>
                    <a:pt x="2950" y="14689"/>
                    <a:pt x="3182" y="14511"/>
                  </a:cubicBezTo>
                  <a:cubicBezTo>
                    <a:pt x="3415" y="14333"/>
                    <a:pt x="3638" y="14069"/>
                    <a:pt x="3852" y="13720"/>
                  </a:cubicBezTo>
                  <a:lnTo>
                    <a:pt x="3852" y="10772"/>
                  </a:lnTo>
                  <a:cubicBezTo>
                    <a:pt x="3636" y="11236"/>
                    <a:pt x="3423" y="11576"/>
                    <a:pt x="3212" y="11792"/>
                  </a:cubicBezTo>
                  <a:cubicBezTo>
                    <a:pt x="3002" y="12009"/>
                    <a:pt x="2781" y="12117"/>
                    <a:pt x="2548" y="12117"/>
                  </a:cubicBezTo>
                  <a:cubicBezTo>
                    <a:pt x="2132" y="12117"/>
                    <a:pt x="1804" y="11697"/>
                    <a:pt x="1565" y="10857"/>
                  </a:cubicBezTo>
                  <a:cubicBezTo>
                    <a:pt x="1327" y="10018"/>
                    <a:pt x="1208" y="8863"/>
                    <a:pt x="1208" y="7394"/>
                  </a:cubicBezTo>
                  <a:cubicBezTo>
                    <a:pt x="1208" y="5919"/>
                    <a:pt x="1327" y="4761"/>
                    <a:pt x="1565" y="3922"/>
                  </a:cubicBezTo>
                  <a:cubicBezTo>
                    <a:pt x="1804" y="3082"/>
                    <a:pt x="2132" y="2662"/>
                    <a:pt x="2548" y="2662"/>
                  </a:cubicBezTo>
                  <a:cubicBezTo>
                    <a:pt x="2781" y="2662"/>
                    <a:pt x="3002" y="2770"/>
                    <a:pt x="3212" y="2987"/>
                  </a:cubicBezTo>
                  <a:cubicBezTo>
                    <a:pt x="3423" y="3203"/>
                    <a:pt x="3636" y="3543"/>
                    <a:pt x="3852" y="4007"/>
                  </a:cubicBezTo>
                  <a:lnTo>
                    <a:pt x="3852" y="1059"/>
                  </a:lnTo>
                  <a:cubicBezTo>
                    <a:pt x="3638" y="710"/>
                    <a:pt x="3415" y="446"/>
                    <a:pt x="3182" y="268"/>
                  </a:cubicBezTo>
                  <a:cubicBezTo>
                    <a:pt x="2950" y="89"/>
                    <a:pt x="2707" y="0"/>
                    <a:pt x="24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2606525" y="191050"/>
              <a:ext cx="116500" cy="369475"/>
            </a:xfrm>
            <a:custGeom>
              <a:avLst/>
              <a:gdLst/>
              <a:ahLst/>
              <a:cxnLst/>
              <a:rect l="0" t="0" r="0" b="0"/>
              <a:pathLst>
                <a:path w="4660" h="14779" extrusionOk="0">
                  <a:moveTo>
                    <a:pt x="2330" y="2662"/>
                  </a:moveTo>
                  <a:cubicBezTo>
                    <a:pt x="2688" y="2662"/>
                    <a:pt x="2965" y="3076"/>
                    <a:pt x="3161" y="3902"/>
                  </a:cubicBezTo>
                  <a:cubicBezTo>
                    <a:pt x="3357" y="4729"/>
                    <a:pt x="3455" y="5893"/>
                    <a:pt x="3455" y="7394"/>
                  </a:cubicBezTo>
                  <a:cubicBezTo>
                    <a:pt x="3455" y="8889"/>
                    <a:pt x="3357" y="10050"/>
                    <a:pt x="3161" y="10876"/>
                  </a:cubicBezTo>
                  <a:cubicBezTo>
                    <a:pt x="2965" y="11703"/>
                    <a:pt x="2688" y="12117"/>
                    <a:pt x="2330" y="12117"/>
                  </a:cubicBezTo>
                  <a:cubicBezTo>
                    <a:pt x="1974" y="12117"/>
                    <a:pt x="1698" y="11703"/>
                    <a:pt x="1502" y="10876"/>
                  </a:cubicBezTo>
                  <a:cubicBezTo>
                    <a:pt x="1305" y="10050"/>
                    <a:pt x="1207" y="8889"/>
                    <a:pt x="1207" y="7394"/>
                  </a:cubicBezTo>
                  <a:cubicBezTo>
                    <a:pt x="1207" y="5893"/>
                    <a:pt x="1305" y="4729"/>
                    <a:pt x="1502" y="3902"/>
                  </a:cubicBezTo>
                  <a:cubicBezTo>
                    <a:pt x="1698" y="3076"/>
                    <a:pt x="1974" y="2662"/>
                    <a:pt x="2330" y="2662"/>
                  </a:cubicBezTo>
                  <a:close/>
                  <a:moveTo>
                    <a:pt x="2330" y="0"/>
                  </a:moveTo>
                  <a:cubicBezTo>
                    <a:pt x="1604" y="0"/>
                    <a:pt x="1034" y="656"/>
                    <a:pt x="620" y="1966"/>
                  </a:cubicBezTo>
                  <a:cubicBezTo>
                    <a:pt x="207" y="3276"/>
                    <a:pt x="0" y="5085"/>
                    <a:pt x="0" y="7394"/>
                  </a:cubicBezTo>
                  <a:cubicBezTo>
                    <a:pt x="0" y="9697"/>
                    <a:pt x="207" y="11503"/>
                    <a:pt x="620" y="12813"/>
                  </a:cubicBezTo>
                  <a:cubicBezTo>
                    <a:pt x="1034" y="14123"/>
                    <a:pt x="1604" y="14778"/>
                    <a:pt x="2330" y="14778"/>
                  </a:cubicBezTo>
                  <a:cubicBezTo>
                    <a:pt x="3058" y="14778"/>
                    <a:pt x="3628" y="14123"/>
                    <a:pt x="4040" y="12813"/>
                  </a:cubicBezTo>
                  <a:cubicBezTo>
                    <a:pt x="4453" y="11503"/>
                    <a:pt x="4659" y="9697"/>
                    <a:pt x="4659" y="7394"/>
                  </a:cubicBezTo>
                  <a:cubicBezTo>
                    <a:pt x="4659" y="5085"/>
                    <a:pt x="4453" y="3276"/>
                    <a:pt x="4040" y="1966"/>
                  </a:cubicBezTo>
                  <a:cubicBezTo>
                    <a:pt x="3628" y="656"/>
                    <a:pt x="3058" y="0"/>
                    <a:pt x="23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2728175" y="191050"/>
              <a:ext cx="116500" cy="369475"/>
            </a:xfrm>
            <a:custGeom>
              <a:avLst/>
              <a:gdLst/>
              <a:ahLst/>
              <a:cxnLst/>
              <a:rect l="0" t="0" r="0" b="0"/>
              <a:pathLst>
                <a:path w="4660" h="14779" extrusionOk="0">
                  <a:moveTo>
                    <a:pt x="2330" y="2662"/>
                  </a:moveTo>
                  <a:cubicBezTo>
                    <a:pt x="2688" y="2662"/>
                    <a:pt x="2965" y="3076"/>
                    <a:pt x="3161" y="3902"/>
                  </a:cubicBezTo>
                  <a:cubicBezTo>
                    <a:pt x="3357" y="4729"/>
                    <a:pt x="3455" y="5893"/>
                    <a:pt x="3455" y="7394"/>
                  </a:cubicBezTo>
                  <a:cubicBezTo>
                    <a:pt x="3455" y="8889"/>
                    <a:pt x="3357" y="10050"/>
                    <a:pt x="3161" y="10876"/>
                  </a:cubicBezTo>
                  <a:cubicBezTo>
                    <a:pt x="2965" y="11703"/>
                    <a:pt x="2688" y="12117"/>
                    <a:pt x="2330" y="12117"/>
                  </a:cubicBezTo>
                  <a:cubicBezTo>
                    <a:pt x="1974" y="12117"/>
                    <a:pt x="1698" y="11703"/>
                    <a:pt x="1502" y="10876"/>
                  </a:cubicBezTo>
                  <a:cubicBezTo>
                    <a:pt x="1306" y="10050"/>
                    <a:pt x="1208" y="8889"/>
                    <a:pt x="1208" y="7394"/>
                  </a:cubicBezTo>
                  <a:cubicBezTo>
                    <a:pt x="1208" y="5893"/>
                    <a:pt x="1306" y="4729"/>
                    <a:pt x="1502" y="3902"/>
                  </a:cubicBezTo>
                  <a:cubicBezTo>
                    <a:pt x="1698" y="3076"/>
                    <a:pt x="1974" y="2662"/>
                    <a:pt x="2330" y="2662"/>
                  </a:cubicBezTo>
                  <a:close/>
                  <a:moveTo>
                    <a:pt x="2330" y="0"/>
                  </a:moveTo>
                  <a:cubicBezTo>
                    <a:pt x="1604" y="0"/>
                    <a:pt x="1034" y="656"/>
                    <a:pt x="621" y="1966"/>
                  </a:cubicBezTo>
                  <a:cubicBezTo>
                    <a:pt x="207" y="3276"/>
                    <a:pt x="0" y="5085"/>
                    <a:pt x="0" y="7394"/>
                  </a:cubicBezTo>
                  <a:cubicBezTo>
                    <a:pt x="0" y="9697"/>
                    <a:pt x="207" y="11503"/>
                    <a:pt x="621" y="12813"/>
                  </a:cubicBezTo>
                  <a:cubicBezTo>
                    <a:pt x="1034" y="14123"/>
                    <a:pt x="1604" y="14778"/>
                    <a:pt x="2330" y="14778"/>
                  </a:cubicBezTo>
                  <a:cubicBezTo>
                    <a:pt x="3058" y="14778"/>
                    <a:pt x="3628" y="14123"/>
                    <a:pt x="4041" y="12813"/>
                  </a:cubicBezTo>
                  <a:cubicBezTo>
                    <a:pt x="4453" y="11503"/>
                    <a:pt x="4659" y="9697"/>
                    <a:pt x="4659" y="7394"/>
                  </a:cubicBezTo>
                  <a:cubicBezTo>
                    <a:pt x="4659" y="5085"/>
                    <a:pt x="4453" y="3276"/>
                    <a:pt x="4041" y="1966"/>
                  </a:cubicBezTo>
                  <a:cubicBezTo>
                    <a:pt x="3628" y="656"/>
                    <a:pt x="3058" y="0"/>
                    <a:pt x="23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2857650" y="197500"/>
              <a:ext cx="101475" cy="356100"/>
            </a:xfrm>
            <a:custGeom>
              <a:avLst/>
              <a:gdLst/>
              <a:ahLst/>
              <a:cxnLst/>
              <a:rect l="0" t="0" r="0" b="0"/>
              <a:pathLst>
                <a:path w="4059" h="14244" extrusionOk="0">
                  <a:moveTo>
                    <a:pt x="0" y="0"/>
                  </a:moveTo>
                  <a:lnTo>
                    <a:pt x="0" y="14244"/>
                  </a:lnTo>
                  <a:lnTo>
                    <a:pt x="1168" y="14244"/>
                  </a:lnTo>
                  <a:lnTo>
                    <a:pt x="1168" y="8205"/>
                  </a:lnTo>
                  <a:lnTo>
                    <a:pt x="2891" y="8205"/>
                  </a:lnTo>
                  <a:lnTo>
                    <a:pt x="2891" y="14244"/>
                  </a:lnTo>
                  <a:lnTo>
                    <a:pt x="4059" y="14244"/>
                  </a:lnTo>
                  <a:lnTo>
                    <a:pt x="4059" y="0"/>
                  </a:lnTo>
                  <a:lnTo>
                    <a:pt x="2891" y="0"/>
                  </a:lnTo>
                  <a:lnTo>
                    <a:pt x="2891" y="5429"/>
                  </a:lnTo>
                  <a:lnTo>
                    <a:pt x="1168" y="5429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2499100" y="2189700"/>
              <a:ext cx="96325" cy="369475"/>
            </a:xfrm>
            <a:custGeom>
              <a:avLst/>
              <a:gdLst/>
              <a:ahLst/>
              <a:cxnLst/>
              <a:rect l="0" t="0" r="0" b="0"/>
              <a:pathLst>
                <a:path w="3853" h="14779" extrusionOk="0">
                  <a:moveTo>
                    <a:pt x="2454" y="0"/>
                  </a:moveTo>
                  <a:cubicBezTo>
                    <a:pt x="1700" y="0"/>
                    <a:pt x="1102" y="663"/>
                    <a:pt x="662" y="1989"/>
                  </a:cubicBezTo>
                  <a:cubicBezTo>
                    <a:pt x="221" y="3315"/>
                    <a:pt x="0" y="5117"/>
                    <a:pt x="0" y="7394"/>
                  </a:cubicBezTo>
                  <a:cubicBezTo>
                    <a:pt x="0" y="9665"/>
                    <a:pt x="221" y="11463"/>
                    <a:pt x="662" y="12789"/>
                  </a:cubicBezTo>
                  <a:cubicBezTo>
                    <a:pt x="1102" y="14115"/>
                    <a:pt x="1700" y="14778"/>
                    <a:pt x="2454" y="14778"/>
                  </a:cubicBezTo>
                  <a:cubicBezTo>
                    <a:pt x="2707" y="14778"/>
                    <a:pt x="2950" y="14689"/>
                    <a:pt x="3182" y="14511"/>
                  </a:cubicBezTo>
                  <a:cubicBezTo>
                    <a:pt x="3415" y="14333"/>
                    <a:pt x="3638" y="14069"/>
                    <a:pt x="3852" y="13719"/>
                  </a:cubicBezTo>
                  <a:lnTo>
                    <a:pt x="3852" y="10771"/>
                  </a:lnTo>
                  <a:cubicBezTo>
                    <a:pt x="3636" y="11236"/>
                    <a:pt x="3423" y="11576"/>
                    <a:pt x="3212" y="11792"/>
                  </a:cubicBezTo>
                  <a:cubicBezTo>
                    <a:pt x="3002" y="12008"/>
                    <a:pt x="2781" y="12116"/>
                    <a:pt x="2548" y="12116"/>
                  </a:cubicBezTo>
                  <a:cubicBezTo>
                    <a:pt x="2132" y="12116"/>
                    <a:pt x="1804" y="11697"/>
                    <a:pt x="1565" y="10857"/>
                  </a:cubicBezTo>
                  <a:cubicBezTo>
                    <a:pt x="1327" y="10018"/>
                    <a:pt x="1208" y="8863"/>
                    <a:pt x="1208" y="7394"/>
                  </a:cubicBezTo>
                  <a:cubicBezTo>
                    <a:pt x="1208" y="5918"/>
                    <a:pt x="1327" y="4761"/>
                    <a:pt x="1565" y="3921"/>
                  </a:cubicBezTo>
                  <a:cubicBezTo>
                    <a:pt x="1804" y="3082"/>
                    <a:pt x="2132" y="2662"/>
                    <a:pt x="2548" y="2662"/>
                  </a:cubicBezTo>
                  <a:cubicBezTo>
                    <a:pt x="2781" y="2662"/>
                    <a:pt x="3002" y="2770"/>
                    <a:pt x="3212" y="2986"/>
                  </a:cubicBezTo>
                  <a:cubicBezTo>
                    <a:pt x="3423" y="3203"/>
                    <a:pt x="3636" y="3543"/>
                    <a:pt x="3852" y="4007"/>
                  </a:cubicBezTo>
                  <a:lnTo>
                    <a:pt x="3852" y="1059"/>
                  </a:lnTo>
                  <a:cubicBezTo>
                    <a:pt x="3638" y="709"/>
                    <a:pt x="3415" y="445"/>
                    <a:pt x="3182" y="267"/>
                  </a:cubicBezTo>
                  <a:cubicBezTo>
                    <a:pt x="2950" y="89"/>
                    <a:pt x="2707" y="0"/>
                    <a:pt x="24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2606525" y="2189700"/>
              <a:ext cx="116500" cy="369475"/>
            </a:xfrm>
            <a:custGeom>
              <a:avLst/>
              <a:gdLst/>
              <a:ahLst/>
              <a:cxnLst/>
              <a:rect l="0" t="0" r="0" b="0"/>
              <a:pathLst>
                <a:path w="4660" h="14779" extrusionOk="0">
                  <a:moveTo>
                    <a:pt x="2330" y="2662"/>
                  </a:moveTo>
                  <a:cubicBezTo>
                    <a:pt x="2688" y="2662"/>
                    <a:pt x="2965" y="3075"/>
                    <a:pt x="3161" y="3902"/>
                  </a:cubicBezTo>
                  <a:cubicBezTo>
                    <a:pt x="3357" y="4729"/>
                    <a:pt x="3455" y="5893"/>
                    <a:pt x="3455" y="7394"/>
                  </a:cubicBezTo>
                  <a:cubicBezTo>
                    <a:pt x="3455" y="8889"/>
                    <a:pt x="3357" y="10049"/>
                    <a:pt x="3161" y="10876"/>
                  </a:cubicBezTo>
                  <a:cubicBezTo>
                    <a:pt x="2965" y="11703"/>
                    <a:pt x="2688" y="12116"/>
                    <a:pt x="2330" y="12116"/>
                  </a:cubicBezTo>
                  <a:cubicBezTo>
                    <a:pt x="1974" y="12116"/>
                    <a:pt x="1698" y="11703"/>
                    <a:pt x="1502" y="10876"/>
                  </a:cubicBezTo>
                  <a:cubicBezTo>
                    <a:pt x="1305" y="10049"/>
                    <a:pt x="1207" y="8889"/>
                    <a:pt x="1207" y="7394"/>
                  </a:cubicBezTo>
                  <a:cubicBezTo>
                    <a:pt x="1207" y="5893"/>
                    <a:pt x="1305" y="4729"/>
                    <a:pt x="1502" y="3902"/>
                  </a:cubicBezTo>
                  <a:cubicBezTo>
                    <a:pt x="1698" y="3075"/>
                    <a:pt x="1974" y="2662"/>
                    <a:pt x="2330" y="2662"/>
                  </a:cubicBezTo>
                  <a:close/>
                  <a:moveTo>
                    <a:pt x="2330" y="0"/>
                  </a:moveTo>
                  <a:cubicBezTo>
                    <a:pt x="1604" y="0"/>
                    <a:pt x="1034" y="655"/>
                    <a:pt x="620" y="1965"/>
                  </a:cubicBezTo>
                  <a:cubicBezTo>
                    <a:pt x="207" y="3276"/>
                    <a:pt x="0" y="5085"/>
                    <a:pt x="0" y="7394"/>
                  </a:cubicBezTo>
                  <a:cubicBezTo>
                    <a:pt x="0" y="9696"/>
                    <a:pt x="207" y="11503"/>
                    <a:pt x="620" y="12813"/>
                  </a:cubicBezTo>
                  <a:cubicBezTo>
                    <a:pt x="1034" y="14123"/>
                    <a:pt x="1604" y="14778"/>
                    <a:pt x="2330" y="14778"/>
                  </a:cubicBezTo>
                  <a:cubicBezTo>
                    <a:pt x="3058" y="14778"/>
                    <a:pt x="3628" y="14123"/>
                    <a:pt x="4040" y="12813"/>
                  </a:cubicBezTo>
                  <a:cubicBezTo>
                    <a:pt x="4453" y="11503"/>
                    <a:pt x="4659" y="9696"/>
                    <a:pt x="4659" y="7394"/>
                  </a:cubicBezTo>
                  <a:cubicBezTo>
                    <a:pt x="4659" y="5085"/>
                    <a:pt x="4453" y="3276"/>
                    <a:pt x="4040" y="1965"/>
                  </a:cubicBezTo>
                  <a:cubicBezTo>
                    <a:pt x="3628" y="655"/>
                    <a:pt x="3058" y="0"/>
                    <a:pt x="23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2728175" y="2189700"/>
              <a:ext cx="116500" cy="369475"/>
            </a:xfrm>
            <a:custGeom>
              <a:avLst/>
              <a:gdLst/>
              <a:ahLst/>
              <a:cxnLst/>
              <a:rect l="0" t="0" r="0" b="0"/>
              <a:pathLst>
                <a:path w="4660" h="14779" extrusionOk="0">
                  <a:moveTo>
                    <a:pt x="2330" y="2662"/>
                  </a:moveTo>
                  <a:cubicBezTo>
                    <a:pt x="2688" y="2662"/>
                    <a:pt x="2965" y="3075"/>
                    <a:pt x="3161" y="3902"/>
                  </a:cubicBezTo>
                  <a:cubicBezTo>
                    <a:pt x="3357" y="4729"/>
                    <a:pt x="3455" y="5893"/>
                    <a:pt x="3455" y="7394"/>
                  </a:cubicBezTo>
                  <a:cubicBezTo>
                    <a:pt x="3455" y="8889"/>
                    <a:pt x="3357" y="10049"/>
                    <a:pt x="3161" y="10876"/>
                  </a:cubicBezTo>
                  <a:cubicBezTo>
                    <a:pt x="2965" y="11703"/>
                    <a:pt x="2688" y="12116"/>
                    <a:pt x="2330" y="12116"/>
                  </a:cubicBezTo>
                  <a:cubicBezTo>
                    <a:pt x="1974" y="12116"/>
                    <a:pt x="1698" y="11703"/>
                    <a:pt x="1502" y="10876"/>
                  </a:cubicBezTo>
                  <a:cubicBezTo>
                    <a:pt x="1306" y="10049"/>
                    <a:pt x="1208" y="8889"/>
                    <a:pt x="1208" y="7394"/>
                  </a:cubicBezTo>
                  <a:cubicBezTo>
                    <a:pt x="1208" y="5893"/>
                    <a:pt x="1306" y="4729"/>
                    <a:pt x="1502" y="3902"/>
                  </a:cubicBezTo>
                  <a:cubicBezTo>
                    <a:pt x="1698" y="3075"/>
                    <a:pt x="1974" y="2662"/>
                    <a:pt x="2330" y="2662"/>
                  </a:cubicBezTo>
                  <a:close/>
                  <a:moveTo>
                    <a:pt x="2330" y="0"/>
                  </a:moveTo>
                  <a:cubicBezTo>
                    <a:pt x="1604" y="0"/>
                    <a:pt x="1034" y="655"/>
                    <a:pt x="621" y="1965"/>
                  </a:cubicBezTo>
                  <a:cubicBezTo>
                    <a:pt x="207" y="3276"/>
                    <a:pt x="0" y="5085"/>
                    <a:pt x="0" y="7394"/>
                  </a:cubicBezTo>
                  <a:cubicBezTo>
                    <a:pt x="0" y="9696"/>
                    <a:pt x="207" y="11503"/>
                    <a:pt x="621" y="12813"/>
                  </a:cubicBezTo>
                  <a:cubicBezTo>
                    <a:pt x="1034" y="14123"/>
                    <a:pt x="1604" y="14778"/>
                    <a:pt x="2330" y="14778"/>
                  </a:cubicBezTo>
                  <a:cubicBezTo>
                    <a:pt x="3058" y="14778"/>
                    <a:pt x="3628" y="14123"/>
                    <a:pt x="4041" y="12813"/>
                  </a:cubicBezTo>
                  <a:cubicBezTo>
                    <a:pt x="4453" y="11503"/>
                    <a:pt x="4659" y="9696"/>
                    <a:pt x="4659" y="7394"/>
                  </a:cubicBezTo>
                  <a:cubicBezTo>
                    <a:pt x="4659" y="5085"/>
                    <a:pt x="4453" y="3276"/>
                    <a:pt x="4041" y="1965"/>
                  </a:cubicBezTo>
                  <a:cubicBezTo>
                    <a:pt x="3628" y="655"/>
                    <a:pt x="3058" y="0"/>
                    <a:pt x="23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2857650" y="2196125"/>
              <a:ext cx="101475" cy="356125"/>
            </a:xfrm>
            <a:custGeom>
              <a:avLst/>
              <a:gdLst/>
              <a:ahLst/>
              <a:cxnLst/>
              <a:rect l="0" t="0" r="0" b="0"/>
              <a:pathLst>
                <a:path w="4059" h="14245" extrusionOk="0">
                  <a:moveTo>
                    <a:pt x="0" y="1"/>
                  </a:moveTo>
                  <a:lnTo>
                    <a:pt x="0" y="14245"/>
                  </a:lnTo>
                  <a:lnTo>
                    <a:pt x="1168" y="14245"/>
                  </a:lnTo>
                  <a:lnTo>
                    <a:pt x="1168" y="8205"/>
                  </a:lnTo>
                  <a:lnTo>
                    <a:pt x="2891" y="8205"/>
                  </a:lnTo>
                  <a:lnTo>
                    <a:pt x="2891" y="14245"/>
                  </a:lnTo>
                  <a:lnTo>
                    <a:pt x="4059" y="14245"/>
                  </a:lnTo>
                  <a:lnTo>
                    <a:pt x="4059" y="1"/>
                  </a:lnTo>
                  <a:lnTo>
                    <a:pt x="2891" y="1"/>
                  </a:lnTo>
                  <a:lnTo>
                    <a:pt x="2891" y="5429"/>
                  </a:lnTo>
                  <a:lnTo>
                    <a:pt x="1168" y="5429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28475" y="83525"/>
              <a:ext cx="101500" cy="356100"/>
            </a:xfrm>
            <a:custGeom>
              <a:avLst/>
              <a:gdLst/>
              <a:ahLst/>
              <a:cxnLst/>
              <a:rect l="0" t="0" r="0" b="0"/>
              <a:pathLst>
                <a:path w="4060" h="14244" extrusionOk="0">
                  <a:moveTo>
                    <a:pt x="1" y="0"/>
                  </a:moveTo>
                  <a:lnTo>
                    <a:pt x="1" y="14244"/>
                  </a:lnTo>
                  <a:lnTo>
                    <a:pt x="1169" y="14244"/>
                  </a:lnTo>
                  <a:lnTo>
                    <a:pt x="1169" y="8205"/>
                  </a:lnTo>
                  <a:lnTo>
                    <a:pt x="2891" y="8205"/>
                  </a:lnTo>
                  <a:lnTo>
                    <a:pt x="2891" y="14244"/>
                  </a:lnTo>
                  <a:lnTo>
                    <a:pt x="4059" y="14244"/>
                  </a:lnTo>
                  <a:lnTo>
                    <a:pt x="4059" y="0"/>
                  </a:lnTo>
                  <a:lnTo>
                    <a:pt x="2891" y="0"/>
                  </a:lnTo>
                  <a:lnTo>
                    <a:pt x="2891" y="5428"/>
                  </a:lnTo>
                  <a:lnTo>
                    <a:pt x="1169" y="5428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142325" y="77075"/>
              <a:ext cx="116500" cy="369475"/>
            </a:xfrm>
            <a:custGeom>
              <a:avLst/>
              <a:gdLst/>
              <a:ahLst/>
              <a:cxnLst/>
              <a:rect l="0" t="0" r="0" b="0"/>
              <a:pathLst>
                <a:path w="4660" h="14779" extrusionOk="0">
                  <a:moveTo>
                    <a:pt x="2330" y="2662"/>
                  </a:moveTo>
                  <a:cubicBezTo>
                    <a:pt x="2688" y="2662"/>
                    <a:pt x="2965" y="3076"/>
                    <a:pt x="3161" y="3902"/>
                  </a:cubicBezTo>
                  <a:cubicBezTo>
                    <a:pt x="3357" y="4729"/>
                    <a:pt x="3455" y="5893"/>
                    <a:pt x="3455" y="7394"/>
                  </a:cubicBezTo>
                  <a:cubicBezTo>
                    <a:pt x="3455" y="8889"/>
                    <a:pt x="3357" y="10050"/>
                    <a:pt x="3161" y="10876"/>
                  </a:cubicBezTo>
                  <a:cubicBezTo>
                    <a:pt x="2965" y="11703"/>
                    <a:pt x="2688" y="12117"/>
                    <a:pt x="2330" y="12117"/>
                  </a:cubicBezTo>
                  <a:cubicBezTo>
                    <a:pt x="1974" y="12117"/>
                    <a:pt x="1698" y="11703"/>
                    <a:pt x="1502" y="10876"/>
                  </a:cubicBezTo>
                  <a:cubicBezTo>
                    <a:pt x="1306" y="10050"/>
                    <a:pt x="1208" y="8889"/>
                    <a:pt x="1208" y="7394"/>
                  </a:cubicBezTo>
                  <a:cubicBezTo>
                    <a:pt x="1208" y="5893"/>
                    <a:pt x="1306" y="4729"/>
                    <a:pt x="1502" y="3902"/>
                  </a:cubicBezTo>
                  <a:cubicBezTo>
                    <a:pt x="1698" y="3076"/>
                    <a:pt x="1974" y="2662"/>
                    <a:pt x="2330" y="2662"/>
                  </a:cubicBezTo>
                  <a:close/>
                  <a:moveTo>
                    <a:pt x="2330" y="0"/>
                  </a:moveTo>
                  <a:cubicBezTo>
                    <a:pt x="1604" y="0"/>
                    <a:pt x="1034" y="656"/>
                    <a:pt x="621" y="1966"/>
                  </a:cubicBezTo>
                  <a:cubicBezTo>
                    <a:pt x="207" y="3276"/>
                    <a:pt x="0" y="5085"/>
                    <a:pt x="0" y="7394"/>
                  </a:cubicBezTo>
                  <a:cubicBezTo>
                    <a:pt x="0" y="9697"/>
                    <a:pt x="207" y="11503"/>
                    <a:pt x="621" y="12813"/>
                  </a:cubicBezTo>
                  <a:cubicBezTo>
                    <a:pt x="1034" y="14123"/>
                    <a:pt x="1604" y="14778"/>
                    <a:pt x="2330" y="14778"/>
                  </a:cubicBezTo>
                  <a:cubicBezTo>
                    <a:pt x="3058" y="14778"/>
                    <a:pt x="3628" y="14123"/>
                    <a:pt x="4041" y="12813"/>
                  </a:cubicBezTo>
                  <a:cubicBezTo>
                    <a:pt x="4453" y="11503"/>
                    <a:pt x="4659" y="9697"/>
                    <a:pt x="4659" y="7394"/>
                  </a:cubicBezTo>
                  <a:cubicBezTo>
                    <a:pt x="4659" y="5085"/>
                    <a:pt x="4453" y="3276"/>
                    <a:pt x="4041" y="1966"/>
                  </a:cubicBezTo>
                  <a:cubicBezTo>
                    <a:pt x="3628" y="656"/>
                    <a:pt x="3058" y="0"/>
                    <a:pt x="23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263975" y="77075"/>
              <a:ext cx="116500" cy="369475"/>
            </a:xfrm>
            <a:custGeom>
              <a:avLst/>
              <a:gdLst/>
              <a:ahLst/>
              <a:cxnLst/>
              <a:rect l="0" t="0" r="0" b="0"/>
              <a:pathLst>
                <a:path w="4660" h="14779" extrusionOk="0">
                  <a:moveTo>
                    <a:pt x="2330" y="2662"/>
                  </a:moveTo>
                  <a:cubicBezTo>
                    <a:pt x="2688" y="2662"/>
                    <a:pt x="2965" y="3076"/>
                    <a:pt x="3161" y="3902"/>
                  </a:cubicBezTo>
                  <a:cubicBezTo>
                    <a:pt x="3357" y="4729"/>
                    <a:pt x="3455" y="5893"/>
                    <a:pt x="3455" y="7394"/>
                  </a:cubicBezTo>
                  <a:cubicBezTo>
                    <a:pt x="3455" y="8889"/>
                    <a:pt x="3357" y="10050"/>
                    <a:pt x="3161" y="10876"/>
                  </a:cubicBezTo>
                  <a:cubicBezTo>
                    <a:pt x="2965" y="11703"/>
                    <a:pt x="2688" y="12117"/>
                    <a:pt x="2330" y="12117"/>
                  </a:cubicBezTo>
                  <a:cubicBezTo>
                    <a:pt x="1974" y="12117"/>
                    <a:pt x="1698" y="11703"/>
                    <a:pt x="1502" y="10876"/>
                  </a:cubicBezTo>
                  <a:cubicBezTo>
                    <a:pt x="1306" y="10050"/>
                    <a:pt x="1208" y="8889"/>
                    <a:pt x="1208" y="7394"/>
                  </a:cubicBezTo>
                  <a:cubicBezTo>
                    <a:pt x="1208" y="5893"/>
                    <a:pt x="1306" y="4729"/>
                    <a:pt x="1502" y="3902"/>
                  </a:cubicBezTo>
                  <a:cubicBezTo>
                    <a:pt x="1698" y="3076"/>
                    <a:pt x="1974" y="2662"/>
                    <a:pt x="2330" y="2662"/>
                  </a:cubicBezTo>
                  <a:close/>
                  <a:moveTo>
                    <a:pt x="2330" y="0"/>
                  </a:moveTo>
                  <a:cubicBezTo>
                    <a:pt x="1604" y="0"/>
                    <a:pt x="1034" y="656"/>
                    <a:pt x="621" y="1966"/>
                  </a:cubicBezTo>
                  <a:cubicBezTo>
                    <a:pt x="207" y="3276"/>
                    <a:pt x="1" y="5085"/>
                    <a:pt x="1" y="7394"/>
                  </a:cubicBezTo>
                  <a:cubicBezTo>
                    <a:pt x="1" y="9697"/>
                    <a:pt x="207" y="11503"/>
                    <a:pt x="621" y="12813"/>
                  </a:cubicBezTo>
                  <a:cubicBezTo>
                    <a:pt x="1034" y="14123"/>
                    <a:pt x="1604" y="14778"/>
                    <a:pt x="2330" y="14778"/>
                  </a:cubicBezTo>
                  <a:cubicBezTo>
                    <a:pt x="3058" y="14778"/>
                    <a:pt x="3628" y="14123"/>
                    <a:pt x="4041" y="12813"/>
                  </a:cubicBezTo>
                  <a:cubicBezTo>
                    <a:pt x="4453" y="11503"/>
                    <a:pt x="4660" y="9697"/>
                    <a:pt x="4660" y="7394"/>
                  </a:cubicBezTo>
                  <a:cubicBezTo>
                    <a:pt x="4660" y="5085"/>
                    <a:pt x="4453" y="3276"/>
                    <a:pt x="4041" y="1966"/>
                  </a:cubicBezTo>
                  <a:cubicBezTo>
                    <a:pt x="3628" y="656"/>
                    <a:pt x="3058" y="0"/>
                    <a:pt x="23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389525" y="77075"/>
              <a:ext cx="96325" cy="369475"/>
            </a:xfrm>
            <a:custGeom>
              <a:avLst/>
              <a:gdLst/>
              <a:ahLst/>
              <a:cxnLst/>
              <a:rect l="0" t="0" r="0" b="0"/>
              <a:pathLst>
                <a:path w="3853" h="14779" extrusionOk="0">
                  <a:moveTo>
                    <a:pt x="2454" y="0"/>
                  </a:moveTo>
                  <a:cubicBezTo>
                    <a:pt x="1700" y="0"/>
                    <a:pt x="1102" y="663"/>
                    <a:pt x="661" y="1990"/>
                  </a:cubicBezTo>
                  <a:cubicBezTo>
                    <a:pt x="221" y="3316"/>
                    <a:pt x="0" y="5117"/>
                    <a:pt x="0" y="7394"/>
                  </a:cubicBezTo>
                  <a:cubicBezTo>
                    <a:pt x="0" y="9665"/>
                    <a:pt x="221" y="11463"/>
                    <a:pt x="661" y="12789"/>
                  </a:cubicBezTo>
                  <a:cubicBezTo>
                    <a:pt x="1102" y="14115"/>
                    <a:pt x="1700" y="14778"/>
                    <a:pt x="2454" y="14778"/>
                  </a:cubicBezTo>
                  <a:cubicBezTo>
                    <a:pt x="2707" y="14778"/>
                    <a:pt x="2949" y="14689"/>
                    <a:pt x="3182" y="14511"/>
                  </a:cubicBezTo>
                  <a:cubicBezTo>
                    <a:pt x="3415" y="14333"/>
                    <a:pt x="3638" y="14069"/>
                    <a:pt x="3852" y="13719"/>
                  </a:cubicBezTo>
                  <a:lnTo>
                    <a:pt x="3852" y="10772"/>
                  </a:lnTo>
                  <a:cubicBezTo>
                    <a:pt x="3636" y="11236"/>
                    <a:pt x="3423" y="11576"/>
                    <a:pt x="3212" y="11792"/>
                  </a:cubicBezTo>
                  <a:cubicBezTo>
                    <a:pt x="3002" y="12009"/>
                    <a:pt x="2781" y="12117"/>
                    <a:pt x="2548" y="12117"/>
                  </a:cubicBezTo>
                  <a:cubicBezTo>
                    <a:pt x="2132" y="12117"/>
                    <a:pt x="1804" y="11697"/>
                    <a:pt x="1565" y="10857"/>
                  </a:cubicBezTo>
                  <a:cubicBezTo>
                    <a:pt x="1327" y="10018"/>
                    <a:pt x="1207" y="8863"/>
                    <a:pt x="1207" y="7394"/>
                  </a:cubicBezTo>
                  <a:cubicBezTo>
                    <a:pt x="1207" y="5919"/>
                    <a:pt x="1327" y="4761"/>
                    <a:pt x="1565" y="3922"/>
                  </a:cubicBezTo>
                  <a:cubicBezTo>
                    <a:pt x="1804" y="3082"/>
                    <a:pt x="2132" y="2662"/>
                    <a:pt x="2548" y="2662"/>
                  </a:cubicBezTo>
                  <a:cubicBezTo>
                    <a:pt x="2781" y="2662"/>
                    <a:pt x="3002" y="2770"/>
                    <a:pt x="3212" y="2987"/>
                  </a:cubicBezTo>
                  <a:cubicBezTo>
                    <a:pt x="3423" y="3203"/>
                    <a:pt x="3636" y="3543"/>
                    <a:pt x="3852" y="4007"/>
                  </a:cubicBezTo>
                  <a:lnTo>
                    <a:pt x="3852" y="1059"/>
                  </a:lnTo>
                  <a:cubicBezTo>
                    <a:pt x="3638" y="710"/>
                    <a:pt x="3415" y="446"/>
                    <a:pt x="3182" y="268"/>
                  </a:cubicBezTo>
                  <a:cubicBezTo>
                    <a:pt x="2949" y="89"/>
                    <a:pt x="2707" y="0"/>
                    <a:pt x="24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28475" y="2310100"/>
              <a:ext cx="101500" cy="356125"/>
            </a:xfrm>
            <a:custGeom>
              <a:avLst/>
              <a:gdLst/>
              <a:ahLst/>
              <a:cxnLst/>
              <a:rect l="0" t="0" r="0" b="0"/>
              <a:pathLst>
                <a:path w="4060" h="14245" extrusionOk="0">
                  <a:moveTo>
                    <a:pt x="1" y="1"/>
                  </a:moveTo>
                  <a:lnTo>
                    <a:pt x="1" y="14245"/>
                  </a:lnTo>
                  <a:lnTo>
                    <a:pt x="1169" y="14245"/>
                  </a:lnTo>
                  <a:lnTo>
                    <a:pt x="1169" y="8206"/>
                  </a:lnTo>
                  <a:lnTo>
                    <a:pt x="2891" y="8206"/>
                  </a:lnTo>
                  <a:lnTo>
                    <a:pt x="2891" y="14245"/>
                  </a:lnTo>
                  <a:lnTo>
                    <a:pt x="4059" y="14245"/>
                  </a:lnTo>
                  <a:lnTo>
                    <a:pt x="4059" y="1"/>
                  </a:lnTo>
                  <a:lnTo>
                    <a:pt x="2891" y="1"/>
                  </a:lnTo>
                  <a:lnTo>
                    <a:pt x="2891" y="5429"/>
                  </a:lnTo>
                  <a:lnTo>
                    <a:pt x="1169" y="5429"/>
                  </a:lnTo>
                  <a:lnTo>
                    <a:pt x="11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142325" y="2303675"/>
              <a:ext cx="116500" cy="369475"/>
            </a:xfrm>
            <a:custGeom>
              <a:avLst/>
              <a:gdLst/>
              <a:ahLst/>
              <a:cxnLst/>
              <a:rect l="0" t="0" r="0" b="0"/>
              <a:pathLst>
                <a:path w="4660" h="14779" extrusionOk="0">
                  <a:moveTo>
                    <a:pt x="2330" y="2662"/>
                  </a:moveTo>
                  <a:cubicBezTo>
                    <a:pt x="2688" y="2662"/>
                    <a:pt x="2965" y="3075"/>
                    <a:pt x="3161" y="3902"/>
                  </a:cubicBezTo>
                  <a:cubicBezTo>
                    <a:pt x="3357" y="4729"/>
                    <a:pt x="3455" y="5893"/>
                    <a:pt x="3455" y="7394"/>
                  </a:cubicBezTo>
                  <a:cubicBezTo>
                    <a:pt x="3455" y="8889"/>
                    <a:pt x="3357" y="10049"/>
                    <a:pt x="3161" y="10876"/>
                  </a:cubicBezTo>
                  <a:cubicBezTo>
                    <a:pt x="2965" y="11703"/>
                    <a:pt x="2688" y="12116"/>
                    <a:pt x="2330" y="12116"/>
                  </a:cubicBezTo>
                  <a:cubicBezTo>
                    <a:pt x="1974" y="12116"/>
                    <a:pt x="1698" y="11703"/>
                    <a:pt x="1502" y="10876"/>
                  </a:cubicBezTo>
                  <a:cubicBezTo>
                    <a:pt x="1306" y="10049"/>
                    <a:pt x="1208" y="8889"/>
                    <a:pt x="1208" y="7394"/>
                  </a:cubicBezTo>
                  <a:cubicBezTo>
                    <a:pt x="1208" y="5893"/>
                    <a:pt x="1306" y="4729"/>
                    <a:pt x="1502" y="3902"/>
                  </a:cubicBezTo>
                  <a:cubicBezTo>
                    <a:pt x="1698" y="3075"/>
                    <a:pt x="1974" y="2662"/>
                    <a:pt x="2330" y="2662"/>
                  </a:cubicBezTo>
                  <a:close/>
                  <a:moveTo>
                    <a:pt x="2330" y="0"/>
                  </a:moveTo>
                  <a:cubicBezTo>
                    <a:pt x="1604" y="0"/>
                    <a:pt x="1034" y="655"/>
                    <a:pt x="621" y="1966"/>
                  </a:cubicBezTo>
                  <a:cubicBezTo>
                    <a:pt x="207" y="3276"/>
                    <a:pt x="0" y="5085"/>
                    <a:pt x="0" y="7394"/>
                  </a:cubicBezTo>
                  <a:cubicBezTo>
                    <a:pt x="0" y="9696"/>
                    <a:pt x="207" y="11503"/>
                    <a:pt x="621" y="12813"/>
                  </a:cubicBezTo>
                  <a:cubicBezTo>
                    <a:pt x="1034" y="14123"/>
                    <a:pt x="1604" y="14778"/>
                    <a:pt x="2330" y="14778"/>
                  </a:cubicBezTo>
                  <a:cubicBezTo>
                    <a:pt x="3058" y="14778"/>
                    <a:pt x="3628" y="14123"/>
                    <a:pt x="4041" y="12813"/>
                  </a:cubicBezTo>
                  <a:cubicBezTo>
                    <a:pt x="4453" y="11503"/>
                    <a:pt x="4659" y="9696"/>
                    <a:pt x="4659" y="7394"/>
                  </a:cubicBezTo>
                  <a:cubicBezTo>
                    <a:pt x="4659" y="5085"/>
                    <a:pt x="4453" y="3276"/>
                    <a:pt x="4041" y="1966"/>
                  </a:cubicBezTo>
                  <a:cubicBezTo>
                    <a:pt x="3628" y="655"/>
                    <a:pt x="3058" y="0"/>
                    <a:pt x="23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263975" y="2303675"/>
              <a:ext cx="116500" cy="369475"/>
            </a:xfrm>
            <a:custGeom>
              <a:avLst/>
              <a:gdLst/>
              <a:ahLst/>
              <a:cxnLst/>
              <a:rect l="0" t="0" r="0" b="0"/>
              <a:pathLst>
                <a:path w="4660" h="14779" extrusionOk="0">
                  <a:moveTo>
                    <a:pt x="2330" y="2662"/>
                  </a:moveTo>
                  <a:cubicBezTo>
                    <a:pt x="2688" y="2662"/>
                    <a:pt x="2965" y="3075"/>
                    <a:pt x="3161" y="3902"/>
                  </a:cubicBezTo>
                  <a:cubicBezTo>
                    <a:pt x="3357" y="4729"/>
                    <a:pt x="3455" y="5893"/>
                    <a:pt x="3455" y="7394"/>
                  </a:cubicBezTo>
                  <a:cubicBezTo>
                    <a:pt x="3455" y="8889"/>
                    <a:pt x="3357" y="10049"/>
                    <a:pt x="3161" y="10876"/>
                  </a:cubicBezTo>
                  <a:cubicBezTo>
                    <a:pt x="2965" y="11703"/>
                    <a:pt x="2688" y="12116"/>
                    <a:pt x="2330" y="12116"/>
                  </a:cubicBezTo>
                  <a:cubicBezTo>
                    <a:pt x="1974" y="12116"/>
                    <a:pt x="1698" y="11703"/>
                    <a:pt x="1502" y="10876"/>
                  </a:cubicBezTo>
                  <a:cubicBezTo>
                    <a:pt x="1306" y="10049"/>
                    <a:pt x="1208" y="8889"/>
                    <a:pt x="1208" y="7394"/>
                  </a:cubicBezTo>
                  <a:cubicBezTo>
                    <a:pt x="1208" y="5893"/>
                    <a:pt x="1306" y="4729"/>
                    <a:pt x="1502" y="3902"/>
                  </a:cubicBezTo>
                  <a:cubicBezTo>
                    <a:pt x="1698" y="3075"/>
                    <a:pt x="1974" y="2662"/>
                    <a:pt x="2330" y="2662"/>
                  </a:cubicBezTo>
                  <a:close/>
                  <a:moveTo>
                    <a:pt x="2330" y="0"/>
                  </a:moveTo>
                  <a:cubicBezTo>
                    <a:pt x="1604" y="0"/>
                    <a:pt x="1034" y="655"/>
                    <a:pt x="621" y="1966"/>
                  </a:cubicBezTo>
                  <a:cubicBezTo>
                    <a:pt x="207" y="3276"/>
                    <a:pt x="1" y="5085"/>
                    <a:pt x="1" y="7394"/>
                  </a:cubicBezTo>
                  <a:cubicBezTo>
                    <a:pt x="1" y="9696"/>
                    <a:pt x="207" y="11503"/>
                    <a:pt x="621" y="12813"/>
                  </a:cubicBezTo>
                  <a:cubicBezTo>
                    <a:pt x="1034" y="14123"/>
                    <a:pt x="1604" y="14778"/>
                    <a:pt x="2330" y="14778"/>
                  </a:cubicBezTo>
                  <a:cubicBezTo>
                    <a:pt x="3058" y="14778"/>
                    <a:pt x="3628" y="14123"/>
                    <a:pt x="4041" y="12813"/>
                  </a:cubicBezTo>
                  <a:cubicBezTo>
                    <a:pt x="4453" y="11503"/>
                    <a:pt x="4660" y="9696"/>
                    <a:pt x="4660" y="7394"/>
                  </a:cubicBezTo>
                  <a:cubicBezTo>
                    <a:pt x="4660" y="5085"/>
                    <a:pt x="4453" y="3276"/>
                    <a:pt x="4041" y="1966"/>
                  </a:cubicBezTo>
                  <a:cubicBezTo>
                    <a:pt x="3628" y="655"/>
                    <a:pt x="3058" y="0"/>
                    <a:pt x="23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389525" y="2303675"/>
              <a:ext cx="96325" cy="369475"/>
            </a:xfrm>
            <a:custGeom>
              <a:avLst/>
              <a:gdLst/>
              <a:ahLst/>
              <a:cxnLst/>
              <a:rect l="0" t="0" r="0" b="0"/>
              <a:pathLst>
                <a:path w="3853" h="14779" extrusionOk="0">
                  <a:moveTo>
                    <a:pt x="2454" y="0"/>
                  </a:moveTo>
                  <a:cubicBezTo>
                    <a:pt x="1700" y="0"/>
                    <a:pt x="1102" y="663"/>
                    <a:pt x="661" y="1989"/>
                  </a:cubicBezTo>
                  <a:cubicBezTo>
                    <a:pt x="221" y="3315"/>
                    <a:pt x="0" y="5117"/>
                    <a:pt x="0" y="7394"/>
                  </a:cubicBezTo>
                  <a:cubicBezTo>
                    <a:pt x="0" y="9665"/>
                    <a:pt x="221" y="11463"/>
                    <a:pt x="661" y="12789"/>
                  </a:cubicBezTo>
                  <a:cubicBezTo>
                    <a:pt x="1102" y="14115"/>
                    <a:pt x="1700" y="14778"/>
                    <a:pt x="2454" y="14778"/>
                  </a:cubicBezTo>
                  <a:cubicBezTo>
                    <a:pt x="2707" y="14778"/>
                    <a:pt x="2949" y="14689"/>
                    <a:pt x="3182" y="14511"/>
                  </a:cubicBezTo>
                  <a:cubicBezTo>
                    <a:pt x="3415" y="14333"/>
                    <a:pt x="3638" y="14069"/>
                    <a:pt x="3852" y="13719"/>
                  </a:cubicBezTo>
                  <a:lnTo>
                    <a:pt x="3852" y="10771"/>
                  </a:lnTo>
                  <a:cubicBezTo>
                    <a:pt x="3636" y="11236"/>
                    <a:pt x="3423" y="11576"/>
                    <a:pt x="3212" y="11792"/>
                  </a:cubicBezTo>
                  <a:cubicBezTo>
                    <a:pt x="3002" y="12008"/>
                    <a:pt x="2781" y="12116"/>
                    <a:pt x="2548" y="12116"/>
                  </a:cubicBezTo>
                  <a:cubicBezTo>
                    <a:pt x="2132" y="12116"/>
                    <a:pt x="1804" y="11697"/>
                    <a:pt x="1565" y="10857"/>
                  </a:cubicBezTo>
                  <a:cubicBezTo>
                    <a:pt x="1327" y="10018"/>
                    <a:pt x="1207" y="8863"/>
                    <a:pt x="1207" y="7394"/>
                  </a:cubicBezTo>
                  <a:cubicBezTo>
                    <a:pt x="1207" y="5918"/>
                    <a:pt x="1327" y="4761"/>
                    <a:pt x="1565" y="3921"/>
                  </a:cubicBezTo>
                  <a:cubicBezTo>
                    <a:pt x="1804" y="3082"/>
                    <a:pt x="2132" y="2662"/>
                    <a:pt x="2548" y="2662"/>
                  </a:cubicBezTo>
                  <a:cubicBezTo>
                    <a:pt x="2781" y="2662"/>
                    <a:pt x="3002" y="2770"/>
                    <a:pt x="3212" y="2986"/>
                  </a:cubicBezTo>
                  <a:cubicBezTo>
                    <a:pt x="3423" y="3203"/>
                    <a:pt x="3636" y="3543"/>
                    <a:pt x="3852" y="4007"/>
                  </a:cubicBezTo>
                  <a:lnTo>
                    <a:pt x="3852" y="1059"/>
                  </a:lnTo>
                  <a:cubicBezTo>
                    <a:pt x="3638" y="709"/>
                    <a:pt x="3415" y="445"/>
                    <a:pt x="3182" y="267"/>
                  </a:cubicBezTo>
                  <a:cubicBezTo>
                    <a:pt x="2949" y="89"/>
                    <a:pt x="2707" y="0"/>
                    <a:pt x="24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44060707"/>
      </p:ext>
    </p:extLst>
  </p:cSld>
  <p:clrMapOvr>
    <a:masterClrMapping/>
  </p:clrMapOvr>
  <p:transition spd="slow">
    <p:cut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876</Words>
  <Application>Microsoft Office PowerPoint</Application>
  <PresentationFormat>Широкоэкранный</PresentationFormat>
  <Paragraphs>199</Paragraphs>
  <Slides>20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Термін «комплексні сполуки» було запропоновано В.Кістяківським у  1890 році одночасно з В.Оствальдом і А.Вернером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 </cp:lastModifiedBy>
  <cp:revision>9</cp:revision>
  <dcterms:created xsi:type="dcterms:W3CDTF">2021-02-20T15:05:39Z</dcterms:created>
  <dcterms:modified xsi:type="dcterms:W3CDTF">2021-02-20T19:54:51Z</dcterms:modified>
</cp:coreProperties>
</file>