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sldIdLst>
    <p:sldId id="256" r:id="rId2"/>
    <p:sldId id="257" r:id="rId3"/>
    <p:sldId id="280" r:id="rId4"/>
    <p:sldId id="259" r:id="rId5"/>
    <p:sldId id="260" r:id="rId6"/>
    <p:sldId id="281" r:id="rId7"/>
    <p:sldId id="261" r:id="rId8"/>
    <p:sldId id="262" r:id="rId9"/>
    <p:sldId id="263" r:id="rId10"/>
    <p:sldId id="282" r:id="rId11"/>
    <p:sldId id="283" r:id="rId12"/>
    <p:sldId id="284" r:id="rId13"/>
    <p:sldId id="285" r:id="rId14"/>
    <p:sldId id="264" r:id="rId15"/>
    <p:sldId id="265" r:id="rId16"/>
    <p:sldId id="269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86" r:id="rId26"/>
    <p:sldId id="275" r:id="rId27"/>
    <p:sldId id="276" r:id="rId28"/>
    <p:sldId id="278" r:id="rId29"/>
    <p:sldId id="287" r:id="rId30"/>
    <p:sldId id="279" r:id="rId31"/>
    <p:sldId id="288" r:id="rId32"/>
    <p:sldId id="289" r:id="rId33"/>
    <p:sldId id="258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1C9AE-761E-4CFC-951C-648AB8DFECC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7091-3B3E-4520-93C8-D3C65339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871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848B00A-2C51-410F-B6BB-4C1FF926F164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370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1" name="Shape 9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363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9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3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3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9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3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23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1400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3"/>
            <a:endParaRPr lang="en-US" smtClean="0"/>
          </a:p>
          <a:p>
            <a:pPr lvl="4"/>
            <a:endParaRPr lang="en-US" smtClean="0"/>
          </a:p>
          <a:p>
            <a:pPr lvl="5"/>
            <a:endParaRPr lang="en-US" smtClean="0"/>
          </a:p>
          <a:p>
            <a:pPr lvl="6"/>
            <a:endParaRPr lang="en-US" smtClean="0"/>
          </a:p>
          <a:p>
            <a:pPr lvl="7"/>
            <a:endParaRPr lang="en-US" smtClean="0"/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 sz="14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1400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3"/>
            <a:endParaRPr lang="en-US" smtClean="0"/>
          </a:p>
          <a:p>
            <a:pPr lvl="4"/>
            <a:endParaRPr lang="en-US" smtClean="0"/>
          </a:p>
          <a:p>
            <a:pPr lvl="5"/>
            <a:endParaRPr lang="en-US" smtClean="0"/>
          </a:p>
          <a:p>
            <a:pPr lvl="6"/>
            <a:endParaRPr lang="en-US" smtClean="0"/>
          </a:p>
          <a:p>
            <a:pPr lvl="7"/>
            <a:endParaRPr lang="en-US" smtClean="0"/>
          </a:p>
          <a:p>
            <a:pPr lvl="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3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2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BE8FCF-4F16-47D1-8A09-DFFD293A7F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E53EB8-7855-4F63-A8D2-E2422F10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616" y="839950"/>
            <a:ext cx="6815669" cy="954345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3.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зв`язку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комплексах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640" y="1906438"/>
            <a:ext cx="7012319" cy="3053750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вантово-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Косселя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м`яких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та основ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Пірсона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зв`язків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(МО).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14" y="687770"/>
            <a:ext cx="1373803" cy="1421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501" y="5684808"/>
            <a:ext cx="7486725" cy="4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9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5022"/>
            <a:ext cx="10972800" cy="648389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аналогій Кузнецова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3411"/>
            <a:ext cx="10972800" cy="51427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органічний реагент містить функціональну групу, яка за своєю будовою подібна до відповідного неорганічного ліганду, то і </a:t>
            </a:r>
            <a:r>
              <a:rPr lang="uk-UA" sz="2400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комплексоутворюючі</a:t>
            </a:r>
            <a:r>
              <a:rPr lang="uk-UA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 цього органічного ліганду будуть подібними до властивостей неорганічного ліганду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органічний реагент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тіосечовина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N–CS–NH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містить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донорний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Сульфуру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утворює міцні комплекси з металами IV-V аналітичних груп (за сульфідною схемою).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Хлорофосфоназо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утворює комплекси із високо зарядними іонами (Al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лантаноїди, актиноїди), подібно до того, як вони утворюють фосфатні комплекси або важкорозчинні фосфати.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Етилендиамін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N–CH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–NH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містить групи атомів із Нітрогеном, тому утворює комплекси із іонами металів, аналогічні до таких, які утворює аміак [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→[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1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94" y="645702"/>
            <a:ext cx="10039707" cy="380841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уявлення про будову комплексних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987" y="1224950"/>
            <a:ext cx="10489720" cy="49343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валентних зв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язків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(МВЗ)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 положень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валентних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(ВЗ), який базується на методі наближеного розв’язання рівняння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Шредінгера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багатоелектронних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молекулярних систем,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зв’язок між атомами виникає за рахунок утворення спільних електронних пар.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виникає за рахунок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донорно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-акцепторної взаємодії (різновид механізму утворення ковалентного зв’язку), в якій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 пари є ліганд, 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акцептором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електронів – іони металів–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мають вільні електронні орбіталі.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використанні методу ВЗ необхідно враховувати, що заповнення електронних підрівнів атомів відбувається у порядку зростання їх енергії: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1s&lt;2s&lt;2p&lt;3s&lt;3p&lt;4s&lt;3d&lt;4p&lt;5s&lt;4d&lt;5p&lt;6s&lt;5d&lt;4f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6p…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Однак, в хімії комплексних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найчастіше записують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підрівень перед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4f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підрівні перед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1s&lt;2s&lt;2p&lt;3s&lt;3p&lt;3d&lt;4s&lt;4p&lt;4d&lt;4f&lt;5s&lt;5p&lt;5d&lt;5f&lt;6s&lt;6p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85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896" y="672494"/>
            <a:ext cx="9936189" cy="422695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утворення ВЗ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41" y="1216325"/>
            <a:ext cx="8597010" cy="49475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706" y="5106654"/>
            <a:ext cx="2240730" cy="9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644" y="654328"/>
            <a:ext cx="9601196" cy="527490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утворення ВЗ</a:t>
            </a:r>
            <a:endParaRPr lang="en-US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504" y="1349749"/>
            <a:ext cx="7763009" cy="1820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16" y="3881888"/>
            <a:ext cx="7625987" cy="17140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2038" y="5725335"/>
            <a:ext cx="10584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Іон Со3+ немає неспарених електронів. Такий тип комплексу називається внутрішньо-орбітальним, має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октаедричну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будову і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діамагнітним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1653" y="3299320"/>
            <a:ext cx="1052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Такий тип комплексу</a:t>
            </a:r>
            <a:r>
              <a:rPr lang="uk-UA" spc="1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зовнішньо-орбітальним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октаедричну</a:t>
            </a:r>
            <a:r>
              <a:rPr lang="uk-UA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будову,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високоспіновим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є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парамагнітним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1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17513"/>
            <a:ext cx="8229600" cy="439719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Метод валентних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язків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857232"/>
            <a:ext cx="8229600" cy="550072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π-дативного зв'язку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заповненою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-орбіталлю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вакантною 3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-орбіталлю фосфору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фосфінов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794" y="1071546"/>
            <a:ext cx="50720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19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329" y="417513"/>
            <a:ext cx="8229600" cy="582595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Метод валентних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язків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3061" y="1000108"/>
            <a:ext cx="9563694" cy="518503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метал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донорно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акцепторний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заповненою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вакантною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орбіталлю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дативний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заповненою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орбіталлю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вакантною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∗-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етену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398" y="1188951"/>
            <a:ext cx="53578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84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/>
        </p:nvSpPr>
        <p:spPr>
          <a:xfrm>
            <a:off x="1987826" y="453233"/>
            <a:ext cx="8680174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Природа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хімічного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зв’язку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сполуках</a:t>
            </a:r>
            <a:r>
              <a:rPr lang="uk-UA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</a:t>
            </a:r>
            <a:r>
              <a:rPr lang="uk-UA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ВЗ)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5" name="Shape 675"/>
          <p:cNvSpPr txBox="1"/>
          <p:nvPr/>
        </p:nvSpPr>
        <p:spPr>
          <a:xfrm>
            <a:off x="1095555" y="1066800"/>
            <a:ext cx="10170543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комплексних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сполуках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утворюється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двохелектронний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ковалентний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зв’язок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</a:t>
            </a:r>
            <a:r>
              <a:rPr lang="en-US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донорно-акцепторним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механізмом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рахунок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гібридизованих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орбіталей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центрального</a:t>
            </a:r>
            <a:r>
              <a:rPr lang="en-US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іону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і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неподілених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електронних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лігандів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1524000" y="24860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aphicFrame>
        <p:nvGraphicFramePr>
          <p:cNvPr id="677" name="Shape 677"/>
          <p:cNvGraphicFramePr/>
          <p:nvPr>
            <p:extLst>
              <p:ext uri="{D42A27DB-BD31-4B8C-83A1-F6EECF244321}">
                <p14:modId xmlns:p14="http://schemas.microsoft.com/office/powerpoint/2010/main" val="2950666733"/>
              </p:ext>
            </p:extLst>
          </p:nvPr>
        </p:nvGraphicFramePr>
        <p:xfrm>
          <a:off x="1905001" y="2286001"/>
          <a:ext cx="8153375" cy="1735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Координаційне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гібридизації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АО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Геометрична будова комплексного іону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Комплексні іони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dsp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лінійна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тетраедрична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квадратна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октаедрична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октаедрична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[Cu(NH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[Zn(NH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2+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[Cu(NH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2+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[Fe(CN)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[FeF</a:t>
                      </a:r>
                      <a:r>
                        <a:rPr lang="en-US" sz="1600" b="1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]</a:t>
                      </a:r>
                      <a:r>
                        <a:rPr lang="en-US" sz="1600" b="1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8" name="Shape 678"/>
          <p:cNvSpPr txBox="1"/>
          <p:nvPr/>
        </p:nvSpPr>
        <p:spPr>
          <a:xfrm>
            <a:off x="1524000" y="43703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79" name="Shape 679"/>
          <p:cNvSpPr txBox="1"/>
          <p:nvPr/>
        </p:nvSpPr>
        <p:spPr>
          <a:xfrm>
            <a:off x="879893" y="4227512"/>
            <a:ext cx="1032581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гібридизації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залежить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від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електронної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конфігурації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комплексоутворювача</a:t>
            </a:r>
            <a:r>
              <a:rPr lang="en-US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також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властивостей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лігандів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0" name="Shape 680"/>
          <p:cNvSpPr txBox="1"/>
          <p:nvPr/>
        </p:nvSpPr>
        <p:spPr>
          <a:xfrm>
            <a:off x="1752601" y="5029200"/>
            <a:ext cx="861059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спарюють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електрони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		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неспарюють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електрони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СN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&gt; СО &gt; NО</a:t>
            </a:r>
            <a:r>
              <a:rPr lang="en-US" sz="2000" b="1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&gt;|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Еn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&gt; NН</a:t>
            </a:r>
            <a:r>
              <a:rPr lang="en-US" sz="2000" b="1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&gt; SСN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&gt; || Н</a:t>
            </a:r>
            <a:r>
              <a:rPr lang="en-US" sz="2000" b="1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 &gt;| ОН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&gt; F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 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&gt;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Сl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 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&gt;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Вr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&gt; І</a:t>
            </a:r>
            <a:r>
              <a:rPr lang="en-US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</a:p>
          <a:p>
            <a:pPr>
              <a:buClr>
                <a:schemeClr val="dk1"/>
              </a:buClr>
              <a:buSzPct val="25000"/>
            </a:pPr>
            <a:r>
              <a:rPr lang="uk-UA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сильні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		    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середні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		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слабкі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9113180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877" y="605999"/>
            <a:ext cx="8229600" cy="58259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кристалічного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2027" y="1188595"/>
            <a:ext cx="9471990" cy="4937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припущенні, що між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комплексоутворювачем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лігандами здійснюються чисто </a:t>
            </a:r>
            <a:r>
              <a:rPr lang="uk-UA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електростатичні взаємодії. </a:t>
            </a:r>
            <a:endParaRPr lang="uk-UA" sz="2400" i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Просторове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лігандів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-орбіталей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октаедричному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556" y="2365513"/>
            <a:ext cx="8342243" cy="25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806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204" y="488951"/>
            <a:ext cx="8229600" cy="439719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 гібридизації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928670"/>
            <a:ext cx="8229600" cy="54292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3418" y="1054817"/>
            <a:ext cx="7185919" cy="526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138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838" y="660054"/>
            <a:ext cx="8229600" cy="296843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гібридизації (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660054"/>
            <a:ext cx="8229600" cy="578647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096" y="1181819"/>
            <a:ext cx="8313555" cy="5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300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0498"/>
            <a:ext cx="9601196" cy="517585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будови комплексних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664" y="1423359"/>
            <a:ext cx="9895933" cy="4684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теорій слід відзначити такі: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пояснення хімічного зв’язку в координаційних сполуках;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хімічного зв’язку в координаційних сполуках.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 теорії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хімічного зв’язку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координаційних сполуках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Косселя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Магнуса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поляризаційна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Фаянса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Ван-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Аркеля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Б.В. Некрасова;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«жорстких та м’яких кислот і основ» (ЖМКО)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Пірсона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теорії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 зв’язку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координаційних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сполуках: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кристалічного поля;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 орбіталей (МОЛКАО).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коротко ці теорії та моделі.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5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617" y="434995"/>
            <a:ext cx="8401080" cy="939785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Розщеплення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одноелектронних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атомних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d-рівнів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електростатичному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октаедричної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симетрії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43051"/>
            <a:ext cx="8472518" cy="44831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1714488"/>
            <a:ext cx="72152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29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648" y="346076"/>
            <a:ext cx="9246704" cy="868347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Розщеплення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орбіталей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у комплексах різної симетрії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142984"/>
            <a:ext cx="8229600" cy="5572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1214423"/>
            <a:ext cx="7500990" cy="51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29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162" y="533056"/>
            <a:ext cx="8229600" cy="654033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Спектрохімічни</a:t>
            </a:r>
            <a:r>
              <a:rPr lang="uk-UA" sz="3200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3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227" y="1063487"/>
            <a:ext cx="10863470" cy="558022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J&lt;Br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&lt;SCN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dtc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&lt;OH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R-CO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O&lt;NCS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&lt;edta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&lt;en&lt;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&lt;&lt;CN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донорних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спектрохімічний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: 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&lt; Br &lt; S &lt;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F &lt; O &lt; N &lt;&lt; 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магнітного моменту: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609" y="5146621"/>
            <a:ext cx="45005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68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44530"/>
            <a:ext cx="8229600" cy="939785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Розподіл електронів між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baseline="-25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i="1" baseline="-25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рівнями для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октаедричних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комплексів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uk-UA" sz="2800" baseline="30000" dirty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214423"/>
            <a:ext cx="8472518" cy="4911739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ЕСКП 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0,4Δ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 - 0,6 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) – кількості електронів на відповідних рівнях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28736"/>
            <a:ext cx="75438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181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17" y="470931"/>
            <a:ext cx="10972800" cy="114300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Залежність стійкості комплексів перехідних металів від кількості неспарених електронів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496" y="1417637"/>
            <a:ext cx="10704443" cy="45955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силою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I– &lt; Br– &lt; F– &lt;H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&lt; 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 &lt; 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&lt; CN–.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Танабе-Сугано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904" y="2560637"/>
            <a:ext cx="5655365" cy="34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38" y="3000440"/>
            <a:ext cx="3660518" cy="10547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2049" y="4299490"/>
            <a:ext cx="1832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високоспіновий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2441" y="4307104"/>
            <a:ext cx="2097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низькоспіновий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4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791" y="309066"/>
            <a:ext cx="10157792" cy="74344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CEC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uk-UA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-зв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ліганд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-метал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величину параметра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3791" y="1013792"/>
            <a:ext cx="10157792" cy="515841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ru-RU" altLang="ru-RU" sz="1000" dirty="0"/>
              <a:t>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54326" y="13414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3214689" y="1557338"/>
            <a:ext cx="433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75050" y="134143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070226" y="1052513"/>
            <a:ext cx="720725" cy="576262"/>
          </a:xfrm>
          <a:custGeom>
            <a:avLst/>
            <a:gdLst>
              <a:gd name="T0" fmla="*/ 12023061 w 21600"/>
              <a:gd name="T1" fmla="*/ 0 h 21600"/>
              <a:gd name="T2" fmla="*/ 3006057 w 21600"/>
              <a:gd name="T3" fmla="*/ 7686989 h 21600"/>
              <a:gd name="T4" fmla="*/ 12023061 w 21600"/>
              <a:gd name="T5" fmla="*/ 3843508 h 21600"/>
              <a:gd name="T6" fmla="*/ 27054413 w 21600"/>
              <a:gd name="T7" fmla="*/ 7686989 h 21600"/>
              <a:gd name="T8" fmla="*/ 21042301 w 21600"/>
              <a:gd name="T9" fmla="*/ 11530495 h 21600"/>
              <a:gd name="T10" fmla="*/ 15030218 w 21600"/>
              <a:gd name="T11" fmla="*/ 768698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14689" y="14843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063751" y="1773238"/>
            <a:ext cx="30250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Дативна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sz="2200" b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акцептор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78739" y="1412875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112126" y="14843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399464" y="14128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flipH="1">
            <a:off x="7896226" y="1052513"/>
            <a:ext cx="720725" cy="576262"/>
          </a:xfrm>
          <a:custGeom>
            <a:avLst/>
            <a:gdLst>
              <a:gd name="T0" fmla="*/ 12023061 w 21600"/>
              <a:gd name="T1" fmla="*/ 0 h 21600"/>
              <a:gd name="T2" fmla="*/ 3006057 w 21600"/>
              <a:gd name="T3" fmla="*/ 7686989 h 21600"/>
              <a:gd name="T4" fmla="*/ 12023061 w 21600"/>
              <a:gd name="T5" fmla="*/ 3843508 h 21600"/>
              <a:gd name="T6" fmla="*/ 27054413 w 21600"/>
              <a:gd name="T7" fmla="*/ 7686989 h 21600"/>
              <a:gd name="T8" fmla="*/ 21042301 w 21600"/>
              <a:gd name="T9" fmla="*/ 11530495 h 21600"/>
              <a:gd name="T10" fmla="*/ 15030218 w 21600"/>
              <a:gd name="T11" fmla="*/ 768698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8112126" y="1628775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959601" y="1844675"/>
            <a:ext cx="3097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Донорно-</a:t>
            </a:r>
            <a:r>
              <a:rPr lang="ru-RU" alt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акцепторна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en-US" altLang="ru-RU" sz="2200" b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V="1">
            <a:off x="2311331" y="2734022"/>
            <a:ext cx="0" cy="345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919289" y="27813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2495551" y="34290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927351" y="34290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359151" y="34290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495551" y="35004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927351" y="35004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359151" y="35004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854326" y="29972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Y(p*)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422525" y="3500439"/>
            <a:ext cx="1873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2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акцептори</a:t>
            </a:r>
            <a:endParaRPr lang="ru-RU" altLang="ru-RU" sz="2200" b="1" dirty="0">
              <a:solidFill>
                <a:srgbClr val="FF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4367213" y="30686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4799013" y="30686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5230813" y="30686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870451" y="25654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t*</a:t>
            </a:r>
            <a:r>
              <a:rPr lang="en-US" altLang="ru-RU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endParaRPr lang="ru-RU" alt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4583113" y="38608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014913" y="38608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4438651" y="573405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870451" y="573405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303838" y="573405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4870450" y="3860800"/>
            <a:ext cx="0" cy="187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4800600" y="458152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727576" y="335756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e*</a:t>
            </a:r>
            <a:r>
              <a:rPr lang="en-US" altLang="ru-RU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3503613" y="551656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3719513" y="3068638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3719514" y="3429000"/>
            <a:ext cx="719137" cy="2305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5951538" y="38608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383338" y="38608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5807076" y="49418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6238876" y="49418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6670676" y="49418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6096001" y="335756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e*</a:t>
            </a:r>
            <a:r>
              <a:rPr lang="en-US" altLang="ru-RU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096000" y="4868863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6167438" y="3860800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6096000" y="414972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7751763" y="38608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8183563" y="38608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7535863" y="45815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7967663" y="45815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8399463" y="45815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7896226" y="335756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e*</a:t>
            </a:r>
            <a:r>
              <a:rPr lang="en-US" altLang="ru-RU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7751763" y="4581525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*(</a:t>
            </a: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p*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7967663" y="3860801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967664" y="400526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7607301" y="56610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8039101" y="56610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8470901" y="56610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8832851" y="5445125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400" b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ru-RU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>
                <a:solidFill>
                  <a:schemeClr val="accent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ru-RU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9407526" y="49418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9802813" y="494188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8975726" y="49418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8975726" y="50133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9407526" y="50133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9802813" y="50133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9409113" y="429260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Y(p)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8831264" y="5013325"/>
            <a:ext cx="1476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200" b="1" dirty="0">
                <a:solidFill>
                  <a:schemeClr val="accent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ru-RU" alt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донори</a:t>
            </a:r>
            <a:endParaRPr lang="ru-RU" altLang="ru-RU" sz="2200" b="1" dirty="0">
              <a:solidFill>
                <a:schemeClr val="accent2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8759825" y="4581526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H="1">
            <a:off x="8759825" y="4941888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5662613" y="4941888"/>
            <a:ext cx="144462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7031039" y="4581526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5375275" y="38608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6815139" y="38608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2424114" y="5949951"/>
            <a:ext cx="8243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300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CN</a:t>
            </a:r>
            <a:r>
              <a:rPr lang="en-US" altLang="ru-RU" sz="23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&gt;NO</a:t>
            </a:r>
            <a:r>
              <a:rPr lang="en-US" altLang="ru-RU" sz="23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3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ru-RU" sz="23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NCS</a:t>
            </a:r>
            <a:r>
              <a:rPr lang="en-US" altLang="ru-RU" sz="23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&gt;H</a:t>
            </a:r>
            <a:r>
              <a:rPr lang="en-US" altLang="ru-RU" sz="23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O&gt;OH</a:t>
            </a:r>
            <a:r>
              <a:rPr lang="en-US" altLang="ru-RU" sz="23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&gt;F</a:t>
            </a:r>
            <a:r>
              <a:rPr lang="en-US" altLang="ru-RU" sz="23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&gt;SCN</a:t>
            </a:r>
            <a:r>
              <a:rPr lang="en-US" altLang="ru-RU" sz="23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&gt;Cl</a:t>
            </a:r>
            <a:r>
              <a:rPr lang="en-US" altLang="ru-RU" sz="23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&gt;Br</a:t>
            </a:r>
            <a:r>
              <a:rPr lang="en-US" altLang="ru-RU" sz="23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&gt;I</a:t>
            </a:r>
            <a:r>
              <a:rPr lang="en-US" altLang="ru-RU" sz="23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3143251" y="10525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endParaRPr lang="ru-RU" altLang="ru-RU" sz="2400" b="1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7967664" y="11255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endParaRPr lang="ru-RU" altLang="ru-RU" sz="2400" b="1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5591176" y="13414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6024564" y="15573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endParaRPr lang="ru-RU" altLang="ru-RU" sz="2400" b="1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6383338" y="13414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400" b="1"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endParaRPr lang="ru-RU" altLang="ru-RU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>
            <a:off x="6024563" y="16287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 flipV="1">
            <a:off x="9048750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 flipV="1">
            <a:off x="9480550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 flipV="1">
            <a:off x="9840913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 flipV="1">
            <a:off x="7751763" y="55165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 flipV="1">
            <a:off x="8112125" y="55165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 flipV="1">
            <a:off x="8543925" y="55165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>
            <a:off x="7824788" y="55165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8183563" y="55165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>
            <a:off x="8616950" y="55165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9120188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>
            <a:off x="9551988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>
            <a:off x="9912350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>
            <a:off x="9264650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 flipV="1">
            <a:off x="9191625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V="1">
            <a:off x="9625013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 flipV="1">
            <a:off x="9983788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>
            <a:off x="9696450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>
            <a:off x="10056813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2855913" y="6430964"/>
            <a:ext cx="1943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2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ru-RU" alt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акцептори</a:t>
            </a:r>
            <a:endParaRPr lang="ru-RU" altLang="ru-RU" sz="2200" b="1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7175500" y="6430964"/>
            <a:ext cx="1943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200" b="1" dirty="0">
                <a:solidFill>
                  <a:schemeClr val="accent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ru-RU" altLang="ru-RU" sz="2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донори</a:t>
            </a:r>
            <a:endParaRPr lang="ru-RU" altLang="ru-RU" sz="2200" b="1" dirty="0">
              <a:solidFill>
                <a:schemeClr val="accent2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85191"/>
            <a:ext cx="10972800" cy="63244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130" y="1600200"/>
            <a:ext cx="10565296" cy="4543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CoCl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↑+ 3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4CoCl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NH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NH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О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4[Co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Co(NO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7NaNO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 + 2CH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 + 2NaNO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uk-UA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52" y="4379325"/>
            <a:ext cx="6192077" cy="19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5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Розщеплення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одноелектронних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атомних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-рівнів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електростатичних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полях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октаедричної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тетрагональної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симетрії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401080" cy="4757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852" y="1739348"/>
            <a:ext cx="8020877" cy="440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545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/>
        </p:nvSpPr>
        <p:spPr>
          <a:xfrm>
            <a:off x="1555621" y="651960"/>
            <a:ext cx="109696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[СоF</a:t>
            </a:r>
            <a:r>
              <a:rPr lang="en-US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3–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2903577" y="547688"/>
            <a:ext cx="794001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Гібридизація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sр</a:t>
            </a:r>
            <a:r>
              <a:rPr lang="en-US" sz="2400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</a:t>
            </a:r>
            <a:r>
              <a:rPr lang="en-US" sz="2400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октаедрична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), 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парамагнітний</a:t>
            </a:r>
            <a:r>
              <a:rPr lang="uk-UA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комплекс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80" name="Shape 780"/>
          <p:cNvGrpSpPr/>
          <p:nvPr/>
        </p:nvGrpSpPr>
        <p:grpSpPr>
          <a:xfrm>
            <a:off x="2105939" y="1037649"/>
            <a:ext cx="8126039" cy="1645690"/>
            <a:chOff x="17725" y="81050"/>
            <a:chExt cx="2967400" cy="2834975"/>
          </a:xfrm>
        </p:grpSpPr>
        <p:sp>
          <p:nvSpPr>
            <p:cNvPr id="781" name="Shape 781"/>
            <p:cNvSpPr/>
            <p:nvPr/>
          </p:nvSpPr>
          <p:spPr>
            <a:xfrm>
              <a:off x="17725" y="174637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1"/>
                  </a:moveTo>
                  <a:lnTo>
                    <a:pt x="4075" y="1"/>
                  </a:lnTo>
                  <a:lnTo>
                    <a:pt x="4075" y="22528"/>
                  </a:lnTo>
                  <a:lnTo>
                    <a:pt x="1" y="2252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111575" y="174907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1"/>
                  </a:moveTo>
                  <a:lnTo>
                    <a:pt x="4074" y="1"/>
                  </a:lnTo>
                  <a:lnTo>
                    <a:pt x="4074" y="22528"/>
                  </a:lnTo>
                  <a:lnTo>
                    <a:pt x="0" y="2252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304975" y="174637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1"/>
                  </a:moveTo>
                  <a:lnTo>
                    <a:pt x="4074" y="1"/>
                  </a:lnTo>
                  <a:lnTo>
                    <a:pt x="4074" y="22528"/>
                  </a:lnTo>
                  <a:lnTo>
                    <a:pt x="0" y="2252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909775" y="79060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1"/>
                  </a:moveTo>
                  <a:lnTo>
                    <a:pt x="4074" y="1"/>
                  </a:lnTo>
                  <a:lnTo>
                    <a:pt x="4074" y="22528"/>
                  </a:lnTo>
                  <a:lnTo>
                    <a:pt x="0" y="2252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207125" y="174367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0"/>
                  </a:moveTo>
                  <a:lnTo>
                    <a:pt x="4074" y="0"/>
                  </a:lnTo>
                  <a:lnTo>
                    <a:pt x="4074" y="22527"/>
                  </a:lnTo>
                  <a:lnTo>
                    <a:pt x="0" y="22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399950" y="175180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0"/>
                  </a:moveTo>
                  <a:lnTo>
                    <a:pt x="4074" y="0"/>
                  </a:lnTo>
                  <a:lnTo>
                    <a:pt x="4074" y="22527"/>
                  </a:lnTo>
                  <a:lnTo>
                    <a:pt x="0" y="22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811350" y="79602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7"/>
                  </a:lnTo>
                  <a:lnTo>
                    <a:pt x="1" y="2252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558450" y="1115500"/>
              <a:ext cx="101875" cy="563225"/>
            </a:xfrm>
            <a:custGeom>
              <a:avLst/>
              <a:gdLst/>
              <a:ahLst/>
              <a:cxnLst/>
              <a:rect l="0" t="0" r="0" b="0"/>
              <a:pathLst>
                <a:path w="4075" h="22529" fill="none" extrusionOk="0">
                  <a:moveTo>
                    <a:pt x="0" y="1"/>
                  </a:moveTo>
                  <a:lnTo>
                    <a:pt x="4074" y="1"/>
                  </a:lnTo>
                  <a:lnTo>
                    <a:pt x="4074" y="22528"/>
                  </a:lnTo>
                  <a:lnTo>
                    <a:pt x="0" y="2252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712950" y="79060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1"/>
                  </a:moveTo>
                  <a:lnTo>
                    <a:pt x="4074" y="1"/>
                  </a:lnTo>
                  <a:lnTo>
                    <a:pt x="4074" y="22528"/>
                  </a:lnTo>
                  <a:lnTo>
                    <a:pt x="0" y="2252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208650" y="2460200"/>
              <a:ext cx="88475" cy="293375"/>
            </a:xfrm>
            <a:custGeom>
              <a:avLst/>
              <a:gdLst/>
              <a:ahLst/>
              <a:cxnLst/>
              <a:rect l="0" t="0" r="0" b="0"/>
              <a:pathLst>
                <a:path w="3539" h="11735" extrusionOk="0">
                  <a:moveTo>
                    <a:pt x="2759" y="4168"/>
                  </a:moveTo>
                  <a:cubicBezTo>
                    <a:pt x="2911" y="4168"/>
                    <a:pt x="3031" y="4453"/>
                    <a:pt x="3119" y="5023"/>
                  </a:cubicBezTo>
                  <a:cubicBezTo>
                    <a:pt x="3206" y="5593"/>
                    <a:pt x="3250" y="6379"/>
                    <a:pt x="3250" y="7381"/>
                  </a:cubicBezTo>
                  <a:cubicBezTo>
                    <a:pt x="3250" y="8383"/>
                    <a:pt x="3206" y="9169"/>
                    <a:pt x="3119" y="9739"/>
                  </a:cubicBezTo>
                  <a:cubicBezTo>
                    <a:pt x="3031" y="10309"/>
                    <a:pt x="2911" y="10594"/>
                    <a:pt x="2759" y="10594"/>
                  </a:cubicBezTo>
                  <a:cubicBezTo>
                    <a:pt x="2607" y="10594"/>
                    <a:pt x="2487" y="10309"/>
                    <a:pt x="2400" y="9739"/>
                  </a:cubicBezTo>
                  <a:cubicBezTo>
                    <a:pt x="2313" y="9169"/>
                    <a:pt x="2269" y="8383"/>
                    <a:pt x="2269" y="7381"/>
                  </a:cubicBezTo>
                  <a:cubicBezTo>
                    <a:pt x="2269" y="6379"/>
                    <a:pt x="2313" y="5593"/>
                    <a:pt x="2400" y="5023"/>
                  </a:cubicBezTo>
                  <a:cubicBezTo>
                    <a:pt x="2487" y="4453"/>
                    <a:pt x="2607" y="4168"/>
                    <a:pt x="2759" y="4168"/>
                  </a:cubicBezTo>
                  <a:close/>
                  <a:moveTo>
                    <a:pt x="704" y="267"/>
                  </a:moveTo>
                  <a:cubicBezTo>
                    <a:pt x="611" y="267"/>
                    <a:pt x="513" y="306"/>
                    <a:pt x="408" y="385"/>
                  </a:cubicBezTo>
                  <a:cubicBezTo>
                    <a:pt x="303" y="464"/>
                    <a:pt x="191" y="583"/>
                    <a:pt x="71" y="741"/>
                  </a:cubicBezTo>
                  <a:lnTo>
                    <a:pt x="71" y="2073"/>
                  </a:lnTo>
                  <a:cubicBezTo>
                    <a:pt x="190" y="1886"/>
                    <a:pt x="299" y="1747"/>
                    <a:pt x="398" y="1659"/>
                  </a:cubicBezTo>
                  <a:cubicBezTo>
                    <a:pt x="497" y="1570"/>
                    <a:pt x="590" y="1525"/>
                    <a:pt x="676" y="1525"/>
                  </a:cubicBezTo>
                  <a:cubicBezTo>
                    <a:pt x="835" y="1525"/>
                    <a:pt x="956" y="1677"/>
                    <a:pt x="1041" y="1981"/>
                  </a:cubicBezTo>
                  <a:cubicBezTo>
                    <a:pt x="1126" y="2284"/>
                    <a:pt x="1169" y="2720"/>
                    <a:pt x="1169" y="3287"/>
                  </a:cubicBezTo>
                  <a:cubicBezTo>
                    <a:pt x="1169" y="3840"/>
                    <a:pt x="1128" y="4263"/>
                    <a:pt x="1045" y="4557"/>
                  </a:cubicBezTo>
                  <a:cubicBezTo>
                    <a:pt x="963" y="4851"/>
                    <a:pt x="844" y="4997"/>
                    <a:pt x="689" y="4997"/>
                  </a:cubicBezTo>
                  <a:lnTo>
                    <a:pt x="404" y="4997"/>
                  </a:lnTo>
                  <a:lnTo>
                    <a:pt x="404" y="6226"/>
                  </a:lnTo>
                  <a:lnTo>
                    <a:pt x="676" y="6226"/>
                  </a:lnTo>
                  <a:cubicBezTo>
                    <a:pt x="848" y="6226"/>
                    <a:pt x="983" y="6410"/>
                    <a:pt x="1079" y="6778"/>
                  </a:cubicBezTo>
                  <a:cubicBezTo>
                    <a:pt x="1175" y="7146"/>
                    <a:pt x="1224" y="7655"/>
                    <a:pt x="1224" y="8307"/>
                  </a:cubicBezTo>
                  <a:cubicBezTo>
                    <a:pt x="1224" y="9013"/>
                    <a:pt x="1172" y="9551"/>
                    <a:pt x="1068" y="9921"/>
                  </a:cubicBezTo>
                  <a:cubicBezTo>
                    <a:pt x="964" y="10291"/>
                    <a:pt x="813" y="10476"/>
                    <a:pt x="615" y="10476"/>
                  </a:cubicBezTo>
                  <a:cubicBezTo>
                    <a:pt x="501" y="10476"/>
                    <a:pt x="392" y="10414"/>
                    <a:pt x="288" y="10291"/>
                  </a:cubicBezTo>
                  <a:cubicBezTo>
                    <a:pt x="184" y="10167"/>
                    <a:pt x="88" y="9985"/>
                    <a:pt x="0" y="9743"/>
                  </a:cubicBezTo>
                  <a:lnTo>
                    <a:pt x="0" y="11187"/>
                  </a:lnTo>
                  <a:cubicBezTo>
                    <a:pt x="111" y="11369"/>
                    <a:pt x="218" y="11506"/>
                    <a:pt x="322" y="11598"/>
                  </a:cubicBezTo>
                  <a:cubicBezTo>
                    <a:pt x="426" y="11689"/>
                    <a:pt x="526" y="11735"/>
                    <a:pt x="625" y="11735"/>
                  </a:cubicBezTo>
                  <a:cubicBezTo>
                    <a:pt x="917" y="11735"/>
                    <a:pt x="1142" y="11436"/>
                    <a:pt x="1300" y="10839"/>
                  </a:cubicBezTo>
                  <a:cubicBezTo>
                    <a:pt x="1459" y="10241"/>
                    <a:pt x="1538" y="9398"/>
                    <a:pt x="1538" y="8307"/>
                  </a:cubicBezTo>
                  <a:cubicBezTo>
                    <a:pt x="1538" y="7596"/>
                    <a:pt x="1496" y="6999"/>
                    <a:pt x="1411" y="6515"/>
                  </a:cubicBezTo>
                  <a:cubicBezTo>
                    <a:pt x="1326" y="6031"/>
                    <a:pt x="1208" y="5713"/>
                    <a:pt x="1056" y="5560"/>
                  </a:cubicBezTo>
                  <a:cubicBezTo>
                    <a:pt x="1193" y="5397"/>
                    <a:pt x="1298" y="5105"/>
                    <a:pt x="1372" y="4683"/>
                  </a:cubicBezTo>
                  <a:cubicBezTo>
                    <a:pt x="1446" y="4261"/>
                    <a:pt x="1483" y="3744"/>
                    <a:pt x="1483" y="3132"/>
                  </a:cubicBezTo>
                  <a:cubicBezTo>
                    <a:pt x="1483" y="2253"/>
                    <a:pt x="1414" y="1556"/>
                    <a:pt x="1274" y="1040"/>
                  </a:cubicBezTo>
                  <a:cubicBezTo>
                    <a:pt x="1134" y="525"/>
                    <a:pt x="944" y="267"/>
                    <a:pt x="704" y="267"/>
                  </a:cubicBezTo>
                  <a:close/>
                  <a:moveTo>
                    <a:pt x="3250" y="0"/>
                  </a:moveTo>
                  <a:lnTo>
                    <a:pt x="3250" y="4487"/>
                  </a:lnTo>
                  <a:cubicBezTo>
                    <a:pt x="3190" y="3993"/>
                    <a:pt x="3113" y="3627"/>
                    <a:pt x="3021" y="3387"/>
                  </a:cubicBezTo>
                  <a:cubicBezTo>
                    <a:pt x="2929" y="3148"/>
                    <a:pt x="2818" y="3028"/>
                    <a:pt x="2689" y="3028"/>
                  </a:cubicBezTo>
                  <a:cubicBezTo>
                    <a:pt x="2477" y="3028"/>
                    <a:pt x="2304" y="3428"/>
                    <a:pt x="2171" y="4228"/>
                  </a:cubicBezTo>
                  <a:cubicBezTo>
                    <a:pt x="2039" y="5027"/>
                    <a:pt x="1972" y="6078"/>
                    <a:pt x="1972" y="7381"/>
                  </a:cubicBezTo>
                  <a:cubicBezTo>
                    <a:pt x="1972" y="8684"/>
                    <a:pt x="2039" y="9736"/>
                    <a:pt x="2171" y="10535"/>
                  </a:cubicBezTo>
                  <a:cubicBezTo>
                    <a:pt x="2304" y="11335"/>
                    <a:pt x="2477" y="11735"/>
                    <a:pt x="2689" y="11735"/>
                  </a:cubicBezTo>
                  <a:cubicBezTo>
                    <a:pt x="2818" y="11735"/>
                    <a:pt x="2929" y="11615"/>
                    <a:pt x="3021" y="11375"/>
                  </a:cubicBezTo>
                  <a:cubicBezTo>
                    <a:pt x="3113" y="11136"/>
                    <a:pt x="3190" y="10770"/>
                    <a:pt x="3250" y="10276"/>
                  </a:cubicBezTo>
                  <a:lnTo>
                    <a:pt x="3250" y="11520"/>
                  </a:lnTo>
                  <a:lnTo>
                    <a:pt x="3538" y="11520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580100" y="1781425"/>
              <a:ext cx="84900" cy="281725"/>
            </a:xfrm>
            <a:custGeom>
              <a:avLst/>
              <a:gdLst/>
              <a:ahLst/>
              <a:cxnLst/>
              <a:rect l="0" t="0" r="0" b="0"/>
              <a:pathLst>
                <a:path w="3396" h="11269" extrusionOk="0">
                  <a:moveTo>
                    <a:pt x="1055" y="1303"/>
                  </a:moveTo>
                  <a:lnTo>
                    <a:pt x="1055" y="7204"/>
                  </a:lnTo>
                  <a:lnTo>
                    <a:pt x="257" y="7204"/>
                  </a:lnTo>
                  <a:lnTo>
                    <a:pt x="1055" y="1303"/>
                  </a:lnTo>
                  <a:close/>
                  <a:moveTo>
                    <a:pt x="972" y="0"/>
                  </a:moveTo>
                  <a:lnTo>
                    <a:pt x="0" y="7004"/>
                  </a:lnTo>
                  <a:lnTo>
                    <a:pt x="0" y="8448"/>
                  </a:lnTo>
                  <a:lnTo>
                    <a:pt x="1055" y="8448"/>
                  </a:lnTo>
                  <a:lnTo>
                    <a:pt x="1055" y="11053"/>
                  </a:lnTo>
                  <a:lnTo>
                    <a:pt x="1369" y="11053"/>
                  </a:lnTo>
                  <a:lnTo>
                    <a:pt x="1369" y="8448"/>
                  </a:lnTo>
                  <a:lnTo>
                    <a:pt x="1702" y="8448"/>
                  </a:lnTo>
                  <a:lnTo>
                    <a:pt x="1702" y="7204"/>
                  </a:lnTo>
                  <a:lnTo>
                    <a:pt x="1369" y="7204"/>
                  </a:lnTo>
                  <a:lnTo>
                    <a:pt x="1369" y="0"/>
                  </a:lnTo>
                  <a:close/>
                  <a:moveTo>
                    <a:pt x="2742" y="2562"/>
                  </a:moveTo>
                  <a:cubicBezTo>
                    <a:pt x="2527" y="2562"/>
                    <a:pt x="2361" y="2774"/>
                    <a:pt x="2244" y="3199"/>
                  </a:cubicBezTo>
                  <a:cubicBezTo>
                    <a:pt x="2127" y="3623"/>
                    <a:pt x="2069" y="4225"/>
                    <a:pt x="2069" y="5005"/>
                  </a:cubicBezTo>
                  <a:cubicBezTo>
                    <a:pt x="2069" y="5647"/>
                    <a:pt x="2109" y="6151"/>
                    <a:pt x="2188" y="6519"/>
                  </a:cubicBezTo>
                  <a:cubicBezTo>
                    <a:pt x="2267" y="6887"/>
                    <a:pt x="2396" y="7159"/>
                    <a:pt x="2574" y="7337"/>
                  </a:cubicBezTo>
                  <a:lnTo>
                    <a:pt x="2674" y="7448"/>
                  </a:lnTo>
                  <a:cubicBezTo>
                    <a:pt x="2853" y="7631"/>
                    <a:pt x="2968" y="7821"/>
                    <a:pt x="3021" y="8018"/>
                  </a:cubicBezTo>
                  <a:cubicBezTo>
                    <a:pt x="3074" y="8216"/>
                    <a:pt x="3100" y="8499"/>
                    <a:pt x="3100" y="8869"/>
                  </a:cubicBezTo>
                  <a:cubicBezTo>
                    <a:pt x="3100" y="9269"/>
                    <a:pt x="3064" y="9579"/>
                    <a:pt x="2991" y="9799"/>
                  </a:cubicBezTo>
                  <a:cubicBezTo>
                    <a:pt x="2918" y="10018"/>
                    <a:pt x="2813" y="10128"/>
                    <a:pt x="2678" y="10128"/>
                  </a:cubicBezTo>
                  <a:cubicBezTo>
                    <a:pt x="2576" y="10128"/>
                    <a:pt x="2474" y="10063"/>
                    <a:pt x="2371" y="9932"/>
                  </a:cubicBezTo>
                  <a:cubicBezTo>
                    <a:pt x="2268" y="9801"/>
                    <a:pt x="2163" y="9605"/>
                    <a:pt x="2057" y="9343"/>
                  </a:cubicBezTo>
                  <a:lnTo>
                    <a:pt x="2057" y="10750"/>
                  </a:lnTo>
                  <a:cubicBezTo>
                    <a:pt x="2169" y="10923"/>
                    <a:pt x="2276" y="11052"/>
                    <a:pt x="2378" y="11139"/>
                  </a:cubicBezTo>
                  <a:cubicBezTo>
                    <a:pt x="2480" y="11225"/>
                    <a:pt x="2577" y="11268"/>
                    <a:pt x="2671" y="11268"/>
                  </a:cubicBezTo>
                  <a:cubicBezTo>
                    <a:pt x="2897" y="11268"/>
                    <a:pt x="3074" y="11044"/>
                    <a:pt x="3202" y="10594"/>
                  </a:cubicBezTo>
                  <a:cubicBezTo>
                    <a:pt x="3331" y="10145"/>
                    <a:pt x="3396" y="9536"/>
                    <a:pt x="3396" y="8766"/>
                  </a:cubicBezTo>
                  <a:cubicBezTo>
                    <a:pt x="3396" y="8090"/>
                    <a:pt x="3353" y="7563"/>
                    <a:pt x="3267" y="7185"/>
                  </a:cubicBezTo>
                  <a:cubicBezTo>
                    <a:pt x="3181" y="6808"/>
                    <a:pt x="3035" y="6515"/>
                    <a:pt x="2831" y="6308"/>
                  </a:cubicBezTo>
                  <a:lnTo>
                    <a:pt x="2732" y="6204"/>
                  </a:lnTo>
                  <a:cubicBezTo>
                    <a:pt x="2578" y="6041"/>
                    <a:pt x="2475" y="5870"/>
                    <a:pt x="2424" y="5690"/>
                  </a:cubicBezTo>
                  <a:cubicBezTo>
                    <a:pt x="2373" y="5510"/>
                    <a:pt x="2348" y="5262"/>
                    <a:pt x="2348" y="4946"/>
                  </a:cubicBezTo>
                  <a:cubicBezTo>
                    <a:pt x="2348" y="4531"/>
                    <a:pt x="2383" y="4220"/>
                    <a:pt x="2455" y="4013"/>
                  </a:cubicBezTo>
                  <a:cubicBezTo>
                    <a:pt x="2526" y="3806"/>
                    <a:pt x="2633" y="3702"/>
                    <a:pt x="2776" y="3702"/>
                  </a:cubicBezTo>
                  <a:cubicBezTo>
                    <a:pt x="2870" y="3702"/>
                    <a:pt x="2961" y="3751"/>
                    <a:pt x="3048" y="3850"/>
                  </a:cubicBezTo>
                  <a:cubicBezTo>
                    <a:pt x="3136" y="3949"/>
                    <a:pt x="3220" y="4097"/>
                    <a:pt x="3302" y="4294"/>
                  </a:cubicBezTo>
                  <a:lnTo>
                    <a:pt x="3302" y="3006"/>
                  </a:lnTo>
                  <a:cubicBezTo>
                    <a:pt x="3223" y="2858"/>
                    <a:pt x="3136" y="2747"/>
                    <a:pt x="3042" y="2673"/>
                  </a:cubicBezTo>
                  <a:cubicBezTo>
                    <a:pt x="2948" y="2599"/>
                    <a:pt x="2848" y="2562"/>
                    <a:pt x="2742" y="2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811250" y="1497125"/>
              <a:ext cx="93575" cy="355200"/>
            </a:xfrm>
            <a:custGeom>
              <a:avLst/>
              <a:gdLst/>
              <a:ahLst/>
              <a:cxnLst/>
              <a:rect l="0" t="0" r="0" b="0"/>
              <a:pathLst>
                <a:path w="3743" h="14208" extrusionOk="0">
                  <a:moveTo>
                    <a:pt x="1055" y="1303"/>
                  </a:moveTo>
                  <a:lnTo>
                    <a:pt x="1055" y="7204"/>
                  </a:lnTo>
                  <a:lnTo>
                    <a:pt x="258" y="7204"/>
                  </a:lnTo>
                  <a:lnTo>
                    <a:pt x="1055" y="1303"/>
                  </a:lnTo>
                  <a:close/>
                  <a:moveTo>
                    <a:pt x="2954" y="3702"/>
                  </a:moveTo>
                  <a:cubicBezTo>
                    <a:pt x="3106" y="3702"/>
                    <a:pt x="3226" y="3987"/>
                    <a:pt x="3313" y="4557"/>
                  </a:cubicBezTo>
                  <a:cubicBezTo>
                    <a:pt x="3400" y="5127"/>
                    <a:pt x="3443" y="5913"/>
                    <a:pt x="3443" y="6915"/>
                  </a:cubicBezTo>
                  <a:cubicBezTo>
                    <a:pt x="3443" y="7917"/>
                    <a:pt x="3400" y="8703"/>
                    <a:pt x="3313" y="9273"/>
                  </a:cubicBezTo>
                  <a:cubicBezTo>
                    <a:pt x="3226" y="9843"/>
                    <a:pt x="3106" y="10128"/>
                    <a:pt x="2954" y="10128"/>
                  </a:cubicBezTo>
                  <a:cubicBezTo>
                    <a:pt x="2801" y="10128"/>
                    <a:pt x="2682" y="9843"/>
                    <a:pt x="2595" y="9273"/>
                  </a:cubicBezTo>
                  <a:cubicBezTo>
                    <a:pt x="2507" y="8703"/>
                    <a:pt x="2464" y="7917"/>
                    <a:pt x="2464" y="6915"/>
                  </a:cubicBezTo>
                  <a:cubicBezTo>
                    <a:pt x="2464" y="5913"/>
                    <a:pt x="2507" y="5127"/>
                    <a:pt x="2595" y="4557"/>
                  </a:cubicBezTo>
                  <a:cubicBezTo>
                    <a:pt x="2682" y="3987"/>
                    <a:pt x="2801" y="3702"/>
                    <a:pt x="2954" y="3702"/>
                  </a:cubicBezTo>
                  <a:close/>
                  <a:moveTo>
                    <a:pt x="972" y="0"/>
                  </a:moveTo>
                  <a:lnTo>
                    <a:pt x="1" y="7004"/>
                  </a:lnTo>
                  <a:lnTo>
                    <a:pt x="1" y="8448"/>
                  </a:lnTo>
                  <a:lnTo>
                    <a:pt x="1055" y="8448"/>
                  </a:lnTo>
                  <a:lnTo>
                    <a:pt x="1055" y="11054"/>
                  </a:lnTo>
                  <a:lnTo>
                    <a:pt x="1370" y="11054"/>
                  </a:lnTo>
                  <a:lnTo>
                    <a:pt x="1370" y="8448"/>
                  </a:lnTo>
                  <a:lnTo>
                    <a:pt x="1703" y="8448"/>
                  </a:lnTo>
                  <a:lnTo>
                    <a:pt x="1703" y="7204"/>
                  </a:lnTo>
                  <a:lnTo>
                    <a:pt x="1370" y="7204"/>
                  </a:lnTo>
                  <a:lnTo>
                    <a:pt x="1370" y="0"/>
                  </a:lnTo>
                  <a:close/>
                  <a:moveTo>
                    <a:pt x="3024" y="2562"/>
                  </a:moveTo>
                  <a:cubicBezTo>
                    <a:pt x="2896" y="2562"/>
                    <a:pt x="2785" y="2682"/>
                    <a:pt x="2693" y="2921"/>
                  </a:cubicBezTo>
                  <a:cubicBezTo>
                    <a:pt x="2601" y="3160"/>
                    <a:pt x="2524" y="3527"/>
                    <a:pt x="2464" y="4020"/>
                  </a:cubicBezTo>
                  <a:lnTo>
                    <a:pt x="2464" y="2762"/>
                  </a:lnTo>
                  <a:lnTo>
                    <a:pt x="2174" y="2762"/>
                  </a:lnTo>
                  <a:lnTo>
                    <a:pt x="2174" y="14207"/>
                  </a:lnTo>
                  <a:lnTo>
                    <a:pt x="2464" y="14207"/>
                  </a:lnTo>
                  <a:lnTo>
                    <a:pt x="2464" y="9810"/>
                  </a:lnTo>
                  <a:cubicBezTo>
                    <a:pt x="2524" y="10303"/>
                    <a:pt x="2601" y="10670"/>
                    <a:pt x="2693" y="10909"/>
                  </a:cubicBezTo>
                  <a:cubicBezTo>
                    <a:pt x="2785" y="11149"/>
                    <a:pt x="2896" y="11268"/>
                    <a:pt x="3024" y="11268"/>
                  </a:cubicBezTo>
                  <a:cubicBezTo>
                    <a:pt x="3237" y="11268"/>
                    <a:pt x="3410" y="10869"/>
                    <a:pt x="3543" y="10069"/>
                  </a:cubicBezTo>
                  <a:cubicBezTo>
                    <a:pt x="3676" y="9269"/>
                    <a:pt x="3742" y="8218"/>
                    <a:pt x="3742" y="6915"/>
                  </a:cubicBezTo>
                  <a:cubicBezTo>
                    <a:pt x="3742" y="5612"/>
                    <a:pt x="3676" y="4561"/>
                    <a:pt x="3543" y="3761"/>
                  </a:cubicBezTo>
                  <a:cubicBezTo>
                    <a:pt x="3410" y="2962"/>
                    <a:pt x="3237" y="2562"/>
                    <a:pt x="3024" y="2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52625" y="2065875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7800" y="1862800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2900" y="186280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3"/>
                  </a:moveTo>
                  <a:lnTo>
                    <a:pt x="1" y="8123"/>
                  </a:lnTo>
                  <a:lnTo>
                    <a:pt x="367" y="1"/>
                  </a:lnTo>
                  <a:lnTo>
                    <a:pt x="779" y="8123"/>
                  </a:lnTo>
                  <a:lnTo>
                    <a:pt x="390" y="8123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68075" y="19846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0"/>
                  </a:moveTo>
                  <a:lnTo>
                    <a:pt x="779" y="0"/>
                  </a:lnTo>
                  <a:lnTo>
                    <a:pt x="413" y="8123"/>
                  </a:lnTo>
                  <a:lnTo>
                    <a:pt x="1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2630925" y="787900"/>
              <a:ext cx="25" cy="121850"/>
            </a:xfrm>
            <a:custGeom>
              <a:avLst/>
              <a:gdLst/>
              <a:ahLst/>
              <a:cxnLst/>
              <a:rect l="0" t="0" r="0" b="0"/>
              <a:pathLst>
                <a:path w="1" h="4874" fill="none" extrusionOk="0">
                  <a:moveTo>
                    <a:pt x="0" y="4874"/>
                  </a:moveTo>
                  <a:lnTo>
                    <a:pt x="0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2656100" y="584825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2621200" y="584825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89" y="8123"/>
                  </a:moveTo>
                  <a:lnTo>
                    <a:pt x="0" y="8123"/>
                  </a:lnTo>
                  <a:lnTo>
                    <a:pt x="367" y="1"/>
                  </a:lnTo>
                  <a:lnTo>
                    <a:pt x="779" y="8123"/>
                  </a:lnTo>
                  <a:lnTo>
                    <a:pt x="389" y="8123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2646375" y="706675"/>
              <a:ext cx="19475" cy="203075"/>
            </a:xfrm>
            <a:custGeom>
              <a:avLst/>
              <a:gdLst/>
              <a:ahLst/>
              <a:cxnLst/>
              <a:rect l="0" t="0" r="0" b="0"/>
              <a:pathLst>
                <a:path w="779" h="8123" extrusionOk="0">
                  <a:moveTo>
                    <a:pt x="390" y="0"/>
                  </a:moveTo>
                  <a:lnTo>
                    <a:pt x="779" y="0"/>
                  </a:lnTo>
                  <a:lnTo>
                    <a:pt x="412" y="8123"/>
                  </a:lnTo>
                  <a:lnTo>
                    <a:pt x="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2535950" y="725625"/>
              <a:ext cx="25" cy="121850"/>
            </a:xfrm>
            <a:custGeom>
              <a:avLst/>
              <a:gdLst/>
              <a:ahLst/>
              <a:cxnLst/>
              <a:rect l="0" t="0" r="0" b="0"/>
              <a:pathLst>
                <a:path w="1" h="4874" fill="none" extrusionOk="0">
                  <a:moveTo>
                    <a:pt x="0" y="4874"/>
                  </a:moveTo>
                  <a:lnTo>
                    <a:pt x="0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2561125" y="522550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0" y="4874"/>
                  </a:moveTo>
                  <a:lnTo>
                    <a:pt x="0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526225" y="5225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89" y="8123"/>
                  </a:moveTo>
                  <a:lnTo>
                    <a:pt x="0" y="8123"/>
                  </a:lnTo>
                  <a:lnTo>
                    <a:pt x="366" y="1"/>
                  </a:lnTo>
                  <a:lnTo>
                    <a:pt x="778" y="8123"/>
                  </a:lnTo>
                  <a:lnTo>
                    <a:pt x="389" y="8123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2551400" y="644400"/>
              <a:ext cx="19475" cy="203075"/>
            </a:xfrm>
            <a:custGeom>
              <a:avLst/>
              <a:gdLst/>
              <a:ahLst/>
              <a:cxnLst/>
              <a:rect l="0" t="0" r="0" b="0"/>
              <a:pathLst>
                <a:path w="779" h="8123" extrusionOk="0">
                  <a:moveTo>
                    <a:pt x="389" y="0"/>
                  </a:moveTo>
                  <a:lnTo>
                    <a:pt x="778" y="0"/>
                  </a:lnTo>
                  <a:lnTo>
                    <a:pt x="412" y="8123"/>
                  </a:lnTo>
                  <a:lnTo>
                    <a:pt x="0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1000750" y="2233750"/>
              <a:ext cx="304425" cy="25"/>
            </a:xfrm>
            <a:custGeom>
              <a:avLst/>
              <a:gdLst/>
              <a:ahLst/>
              <a:cxnLst/>
              <a:rect l="0" t="0" r="0" b="0"/>
              <a:pathLst>
                <a:path w="12177" h="1" fill="none" extrusionOk="0">
                  <a:moveTo>
                    <a:pt x="1" y="0"/>
                  </a:moveTo>
                  <a:lnTo>
                    <a:pt x="12177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1305150" y="2187725"/>
              <a:ext cx="42950" cy="92075"/>
            </a:xfrm>
            <a:custGeom>
              <a:avLst/>
              <a:gdLst/>
              <a:ahLst/>
              <a:cxnLst/>
              <a:rect l="0" t="0" r="0" b="0"/>
              <a:pathLst>
                <a:path w="1718" h="3683" extrusionOk="0">
                  <a:moveTo>
                    <a:pt x="1" y="1841"/>
                  </a:moveTo>
                  <a:lnTo>
                    <a:pt x="504" y="1841"/>
                  </a:lnTo>
                  <a:lnTo>
                    <a:pt x="1" y="0"/>
                  </a:lnTo>
                  <a:lnTo>
                    <a:pt x="1717" y="1841"/>
                  </a:lnTo>
                  <a:lnTo>
                    <a:pt x="1" y="3682"/>
                  </a:lnTo>
                  <a:lnTo>
                    <a:pt x="504" y="18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267125" y="742125"/>
              <a:ext cx="96075" cy="286725"/>
            </a:xfrm>
            <a:custGeom>
              <a:avLst/>
              <a:gdLst/>
              <a:ahLst/>
              <a:cxnLst/>
              <a:rect l="0" t="0" r="0" b="0"/>
              <a:pathLst>
                <a:path w="3843" h="11469" extrusionOk="0">
                  <a:moveTo>
                    <a:pt x="3038" y="3917"/>
                  </a:moveTo>
                  <a:cubicBezTo>
                    <a:pt x="3192" y="3917"/>
                    <a:pt x="3313" y="4204"/>
                    <a:pt x="3403" y="4779"/>
                  </a:cubicBezTo>
                  <a:cubicBezTo>
                    <a:pt x="3493" y="5354"/>
                    <a:pt x="3537" y="6133"/>
                    <a:pt x="3537" y="7115"/>
                  </a:cubicBezTo>
                  <a:cubicBezTo>
                    <a:pt x="3537" y="8102"/>
                    <a:pt x="3493" y="8882"/>
                    <a:pt x="3403" y="9455"/>
                  </a:cubicBezTo>
                  <a:cubicBezTo>
                    <a:pt x="3313" y="10027"/>
                    <a:pt x="3192" y="10313"/>
                    <a:pt x="3038" y="10313"/>
                  </a:cubicBezTo>
                  <a:cubicBezTo>
                    <a:pt x="2883" y="10313"/>
                    <a:pt x="2761" y="10028"/>
                    <a:pt x="2671" y="9458"/>
                  </a:cubicBezTo>
                  <a:cubicBezTo>
                    <a:pt x="2582" y="8888"/>
                    <a:pt x="2538" y="8107"/>
                    <a:pt x="2538" y="7115"/>
                  </a:cubicBezTo>
                  <a:cubicBezTo>
                    <a:pt x="2538" y="6123"/>
                    <a:pt x="2583" y="5342"/>
                    <a:pt x="2672" y="4772"/>
                  </a:cubicBezTo>
                  <a:cubicBezTo>
                    <a:pt x="2762" y="4202"/>
                    <a:pt x="2884" y="3917"/>
                    <a:pt x="3038" y="3917"/>
                  </a:cubicBezTo>
                  <a:close/>
                  <a:moveTo>
                    <a:pt x="1141" y="1"/>
                  </a:moveTo>
                  <a:cubicBezTo>
                    <a:pt x="787" y="1"/>
                    <a:pt x="509" y="513"/>
                    <a:pt x="305" y="1537"/>
                  </a:cubicBezTo>
                  <a:cubicBezTo>
                    <a:pt x="102" y="2561"/>
                    <a:pt x="0" y="3961"/>
                    <a:pt x="0" y="5738"/>
                  </a:cubicBezTo>
                  <a:cubicBezTo>
                    <a:pt x="0" y="7510"/>
                    <a:pt x="102" y="8908"/>
                    <a:pt x="305" y="9932"/>
                  </a:cubicBezTo>
                  <a:cubicBezTo>
                    <a:pt x="509" y="10956"/>
                    <a:pt x="787" y="11468"/>
                    <a:pt x="1141" y="11468"/>
                  </a:cubicBezTo>
                  <a:cubicBezTo>
                    <a:pt x="1279" y="11468"/>
                    <a:pt x="1409" y="11379"/>
                    <a:pt x="1533" y="11202"/>
                  </a:cubicBezTo>
                  <a:cubicBezTo>
                    <a:pt x="1656" y="11024"/>
                    <a:pt x="1773" y="10758"/>
                    <a:pt x="1884" y="10402"/>
                  </a:cubicBezTo>
                  <a:lnTo>
                    <a:pt x="1884" y="8840"/>
                  </a:lnTo>
                  <a:cubicBezTo>
                    <a:pt x="1778" y="9309"/>
                    <a:pt x="1664" y="9659"/>
                    <a:pt x="1544" y="9891"/>
                  </a:cubicBezTo>
                  <a:cubicBezTo>
                    <a:pt x="1423" y="10123"/>
                    <a:pt x="1295" y="10239"/>
                    <a:pt x="1160" y="10239"/>
                  </a:cubicBezTo>
                  <a:cubicBezTo>
                    <a:pt x="893" y="10239"/>
                    <a:pt x="688" y="9853"/>
                    <a:pt x="546" y="9081"/>
                  </a:cubicBezTo>
                  <a:cubicBezTo>
                    <a:pt x="404" y="8308"/>
                    <a:pt x="334" y="7194"/>
                    <a:pt x="334" y="5738"/>
                  </a:cubicBezTo>
                  <a:cubicBezTo>
                    <a:pt x="334" y="4277"/>
                    <a:pt x="404" y="3161"/>
                    <a:pt x="546" y="2388"/>
                  </a:cubicBezTo>
                  <a:cubicBezTo>
                    <a:pt x="688" y="1616"/>
                    <a:pt x="893" y="1230"/>
                    <a:pt x="1160" y="1230"/>
                  </a:cubicBezTo>
                  <a:cubicBezTo>
                    <a:pt x="1295" y="1230"/>
                    <a:pt x="1423" y="1346"/>
                    <a:pt x="1544" y="1577"/>
                  </a:cubicBezTo>
                  <a:cubicBezTo>
                    <a:pt x="1664" y="1809"/>
                    <a:pt x="1778" y="2160"/>
                    <a:pt x="1884" y="2629"/>
                  </a:cubicBezTo>
                  <a:lnTo>
                    <a:pt x="1884" y="1052"/>
                  </a:lnTo>
                  <a:cubicBezTo>
                    <a:pt x="1775" y="701"/>
                    <a:pt x="1659" y="439"/>
                    <a:pt x="1536" y="263"/>
                  </a:cubicBezTo>
                  <a:cubicBezTo>
                    <a:pt x="1412" y="88"/>
                    <a:pt x="1281" y="1"/>
                    <a:pt x="1141" y="1"/>
                  </a:cubicBezTo>
                  <a:close/>
                  <a:moveTo>
                    <a:pt x="3038" y="2762"/>
                  </a:moveTo>
                  <a:cubicBezTo>
                    <a:pt x="2787" y="2762"/>
                    <a:pt x="2590" y="3147"/>
                    <a:pt x="2448" y="3917"/>
                  </a:cubicBezTo>
                  <a:cubicBezTo>
                    <a:pt x="2305" y="4687"/>
                    <a:pt x="2234" y="5753"/>
                    <a:pt x="2234" y="7115"/>
                  </a:cubicBezTo>
                  <a:cubicBezTo>
                    <a:pt x="2234" y="8472"/>
                    <a:pt x="2305" y="9537"/>
                    <a:pt x="2448" y="10310"/>
                  </a:cubicBezTo>
                  <a:cubicBezTo>
                    <a:pt x="2590" y="11082"/>
                    <a:pt x="2787" y="11468"/>
                    <a:pt x="3038" y="11468"/>
                  </a:cubicBezTo>
                  <a:cubicBezTo>
                    <a:pt x="3289" y="11468"/>
                    <a:pt x="3485" y="11082"/>
                    <a:pt x="3628" y="10310"/>
                  </a:cubicBezTo>
                  <a:cubicBezTo>
                    <a:pt x="3771" y="9537"/>
                    <a:pt x="3842" y="8472"/>
                    <a:pt x="3842" y="7115"/>
                  </a:cubicBezTo>
                  <a:cubicBezTo>
                    <a:pt x="3842" y="5753"/>
                    <a:pt x="3771" y="4687"/>
                    <a:pt x="3628" y="3917"/>
                  </a:cubicBezTo>
                  <a:cubicBezTo>
                    <a:pt x="3485" y="3147"/>
                    <a:pt x="3289" y="2762"/>
                    <a:pt x="3038" y="2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59950" y="730975"/>
              <a:ext cx="68750" cy="190475"/>
            </a:xfrm>
            <a:custGeom>
              <a:avLst/>
              <a:gdLst/>
              <a:ahLst/>
              <a:cxnLst/>
              <a:rect l="0" t="0" r="0" b="0"/>
              <a:pathLst>
                <a:path w="2750" h="7619" extrusionOk="0">
                  <a:moveTo>
                    <a:pt x="1997" y="1161"/>
                  </a:moveTo>
                  <a:lnTo>
                    <a:pt x="1997" y="3900"/>
                  </a:lnTo>
                  <a:lnTo>
                    <a:pt x="1418" y="3900"/>
                  </a:lnTo>
                  <a:lnTo>
                    <a:pt x="1418" y="4737"/>
                  </a:lnTo>
                  <a:lnTo>
                    <a:pt x="1997" y="4737"/>
                  </a:lnTo>
                  <a:lnTo>
                    <a:pt x="1997" y="7476"/>
                  </a:lnTo>
                  <a:lnTo>
                    <a:pt x="2171" y="7476"/>
                  </a:lnTo>
                  <a:lnTo>
                    <a:pt x="2171" y="4737"/>
                  </a:lnTo>
                  <a:lnTo>
                    <a:pt x="2750" y="4737"/>
                  </a:lnTo>
                  <a:lnTo>
                    <a:pt x="2750" y="3900"/>
                  </a:lnTo>
                  <a:lnTo>
                    <a:pt x="2171" y="3900"/>
                  </a:lnTo>
                  <a:lnTo>
                    <a:pt x="2171" y="1161"/>
                  </a:lnTo>
                  <a:close/>
                  <a:moveTo>
                    <a:pt x="468" y="1"/>
                  </a:moveTo>
                  <a:cubicBezTo>
                    <a:pt x="406" y="1"/>
                    <a:pt x="341" y="27"/>
                    <a:pt x="271" y="79"/>
                  </a:cubicBezTo>
                  <a:cubicBezTo>
                    <a:pt x="201" y="132"/>
                    <a:pt x="127" y="210"/>
                    <a:pt x="47" y="315"/>
                  </a:cubicBezTo>
                  <a:lnTo>
                    <a:pt x="47" y="1201"/>
                  </a:lnTo>
                  <a:cubicBezTo>
                    <a:pt x="126" y="1076"/>
                    <a:pt x="198" y="984"/>
                    <a:pt x="264" y="925"/>
                  </a:cubicBezTo>
                  <a:cubicBezTo>
                    <a:pt x="330" y="866"/>
                    <a:pt x="392" y="837"/>
                    <a:pt x="449" y="837"/>
                  </a:cubicBezTo>
                  <a:cubicBezTo>
                    <a:pt x="555" y="837"/>
                    <a:pt x="635" y="937"/>
                    <a:pt x="692" y="1139"/>
                  </a:cubicBezTo>
                  <a:cubicBezTo>
                    <a:pt x="748" y="1341"/>
                    <a:pt x="777" y="1630"/>
                    <a:pt x="777" y="2007"/>
                  </a:cubicBezTo>
                  <a:cubicBezTo>
                    <a:pt x="777" y="2374"/>
                    <a:pt x="749" y="2655"/>
                    <a:pt x="694" y="2851"/>
                  </a:cubicBezTo>
                  <a:cubicBezTo>
                    <a:pt x="640" y="3046"/>
                    <a:pt x="561" y="3143"/>
                    <a:pt x="458" y="3143"/>
                  </a:cubicBezTo>
                  <a:lnTo>
                    <a:pt x="268" y="3143"/>
                  </a:lnTo>
                  <a:lnTo>
                    <a:pt x="268" y="3960"/>
                  </a:lnTo>
                  <a:lnTo>
                    <a:pt x="449" y="3960"/>
                  </a:lnTo>
                  <a:cubicBezTo>
                    <a:pt x="564" y="3960"/>
                    <a:pt x="653" y="4082"/>
                    <a:pt x="717" y="4326"/>
                  </a:cubicBezTo>
                  <a:cubicBezTo>
                    <a:pt x="781" y="4570"/>
                    <a:pt x="813" y="4909"/>
                    <a:pt x="813" y="5341"/>
                  </a:cubicBezTo>
                  <a:cubicBezTo>
                    <a:pt x="813" y="5810"/>
                    <a:pt x="778" y="6168"/>
                    <a:pt x="710" y="6414"/>
                  </a:cubicBezTo>
                  <a:cubicBezTo>
                    <a:pt x="641" y="6659"/>
                    <a:pt x="540" y="6782"/>
                    <a:pt x="409" y="6782"/>
                  </a:cubicBezTo>
                  <a:cubicBezTo>
                    <a:pt x="333" y="6782"/>
                    <a:pt x="261" y="6741"/>
                    <a:pt x="191" y="6659"/>
                  </a:cubicBezTo>
                  <a:cubicBezTo>
                    <a:pt x="122" y="6577"/>
                    <a:pt x="58" y="6456"/>
                    <a:pt x="0" y="6296"/>
                  </a:cubicBezTo>
                  <a:lnTo>
                    <a:pt x="0" y="7254"/>
                  </a:lnTo>
                  <a:cubicBezTo>
                    <a:pt x="74" y="7376"/>
                    <a:pt x="145" y="7467"/>
                    <a:pt x="214" y="7527"/>
                  </a:cubicBezTo>
                  <a:cubicBezTo>
                    <a:pt x="283" y="7588"/>
                    <a:pt x="350" y="7618"/>
                    <a:pt x="415" y="7618"/>
                  </a:cubicBezTo>
                  <a:cubicBezTo>
                    <a:pt x="609" y="7618"/>
                    <a:pt x="759" y="7420"/>
                    <a:pt x="864" y="7023"/>
                  </a:cubicBezTo>
                  <a:cubicBezTo>
                    <a:pt x="969" y="6627"/>
                    <a:pt x="1022" y="6066"/>
                    <a:pt x="1022" y="5341"/>
                  </a:cubicBezTo>
                  <a:cubicBezTo>
                    <a:pt x="1022" y="4869"/>
                    <a:pt x="994" y="4473"/>
                    <a:pt x="937" y="4151"/>
                  </a:cubicBezTo>
                  <a:cubicBezTo>
                    <a:pt x="881" y="3830"/>
                    <a:pt x="802" y="3619"/>
                    <a:pt x="702" y="3517"/>
                  </a:cubicBezTo>
                  <a:cubicBezTo>
                    <a:pt x="793" y="3409"/>
                    <a:pt x="862" y="3214"/>
                    <a:pt x="912" y="2934"/>
                  </a:cubicBezTo>
                  <a:cubicBezTo>
                    <a:pt x="961" y="2654"/>
                    <a:pt x="985" y="2310"/>
                    <a:pt x="985" y="1904"/>
                  </a:cubicBezTo>
                  <a:cubicBezTo>
                    <a:pt x="985" y="1320"/>
                    <a:pt x="939" y="857"/>
                    <a:pt x="846" y="515"/>
                  </a:cubicBezTo>
                  <a:cubicBezTo>
                    <a:pt x="753" y="172"/>
                    <a:pt x="627" y="1"/>
                    <a:pt x="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1085350" y="1795375"/>
              <a:ext cx="176525" cy="286725"/>
            </a:xfrm>
            <a:custGeom>
              <a:avLst/>
              <a:gdLst/>
              <a:ahLst/>
              <a:cxnLst/>
              <a:rect l="0" t="0" r="0" b="0"/>
              <a:pathLst>
                <a:path w="7061" h="11469" extrusionOk="0">
                  <a:moveTo>
                    <a:pt x="4422" y="5131"/>
                  </a:moveTo>
                  <a:cubicBezTo>
                    <a:pt x="4564" y="5131"/>
                    <a:pt x="4676" y="5361"/>
                    <a:pt x="4759" y="5820"/>
                  </a:cubicBezTo>
                  <a:cubicBezTo>
                    <a:pt x="4842" y="6279"/>
                    <a:pt x="4884" y="6908"/>
                    <a:pt x="4884" y="7707"/>
                  </a:cubicBezTo>
                  <a:cubicBezTo>
                    <a:pt x="4884" y="8502"/>
                    <a:pt x="4842" y="9130"/>
                    <a:pt x="4759" y="9592"/>
                  </a:cubicBezTo>
                  <a:cubicBezTo>
                    <a:pt x="4676" y="10053"/>
                    <a:pt x="4564" y="10284"/>
                    <a:pt x="4422" y="10284"/>
                  </a:cubicBezTo>
                  <a:cubicBezTo>
                    <a:pt x="4280" y="10284"/>
                    <a:pt x="4168" y="10053"/>
                    <a:pt x="4085" y="9592"/>
                  </a:cubicBezTo>
                  <a:cubicBezTo>
                    <a:pt x="4002" y="9130"/>
                    <a:pt x="3961" y="8502"/>
                    <a:pt x="3961" y="7707"/>
                  </a:cubicBezTo>
                  <a:cubicBezTo>
                    <a:pt x="3961" y="6908"/>
                    <a:pt x="4002" y="6279"/>
                    <a:pt x="4085" y="5820"/>
                  </a:cubicBezTo>
                  <a:cubicBezTo>
                    <a:pt x="4168" y="5361"/>
                    <a:pt x="4280" y="5131"/>
                    <a:pt x="4422" y="5131"/>
                  </a:cubicBezTo>
                  <a:close/>
                  <a:moveTo>
                    <a:pt x="871" y="1748"/>
                  </a:moveTo>
                  <a:lnTo>
                    <a:pt x="871" y="5871"/>
                  </a:lnTo>
                  <a:lnTo>
                    <a:pt x="0" y="5871"/>
                  </a:lnTo>
                  <a:lnTo>
                    <a:pt x="0" y="7130"/>
                  </a:lnTo>
                  <a:lnTo>
                    <a:pt x="871" y="7130"/>
                  </a:lnTo>
                  <a:lnTo>
                    <a:pt x="871" y="11254"/>
                  </a:lnTo>
                  <a:lnTo>
                    <a:pt x="1134" y="11254"/>
                  </a:lnTo>
                  <a:lnTo>
                    <a:pt x="1134" y="7130"/>
                  </a:lnTo>
                  <a:lnTo>
                    <a:pt x="2006" y="7130"/>
                  </a:lnTo>
                  <a:lnTo>
                    <a:pt x="2006" y="5871"/>
                  </a:lnTo>
                  <a:lnTo>
                    <a:pt x="1134" y="5871"/>
                  </a:lnTo>
                  <a:lnTo>
                    <a:pt x="1134" y="1748"/>
                  </a:lnTo>
                  <a:close/>
                  <a:moveTo>
                    <a:pt x="5718" y="200"/>
                  </a:moveTo>
                  <a:lnTo>
                    <a:pt x="5718" y="11254"/>
                  </a:lnTo>
                  <a:lnTo>
                    <a:pt x="6034" y="11254"/>
                  </a:lnTo>
                  <a:lnTo>
                    <a:pt x="6034" y="5975"/>
                  </a:lnTo>
                  <a:lnTo>
                    <a:pt x="6960" y="5975"/>
                  </a:lnTo>
                  <a:lnTo>
                    <a:pt x="6960" y="4716"/>
                  </a:lnTo>
                  <a:lnTo>
                    <a:pt x="6034" y="4716"/>
                  </a:lnTo>
                  <a:lnTo>
                    <a:pt x="6034" y="1459"/>
                  </a:lnTo>
                  <a:lnTo>
                    <a:pt x="7060" y="1459"/>
                  </a:lnTo>
                  <a:lnTo>
                    <a:pt x="7060" y="200"/>
                  </a:lnTo>
                  <a:close/>
                  <a:moveTo>
                    <a:pt x="4557" y="1"/>
                  </a:moveTo>
                  <a:cubicBezTo>
                    <a:pt x="4262" y="1"/>
                    <a:pt x="4026" y="520"/>
                    <a:pt x="3851" y="1559"/>
                  </a:cubicBezTo>
                  <a:cubicBezTo>
                    <a:pt x="3676" y="2598"/>
                    <a:pt x="3588" y="3991"/>
                    <a:pt x="3588" y="5738"/>
                  </a:cubicBezTo>
                  <a:cubicBezTo>
                    <a:pt x="3588" y="7599"/>
                    <a:pt x="3660" y="9019"/>
                    <a:pt x="3803" y="9999"/>
                  </a:cubicBezTo>
                  <a:cubicBezTo>
                    <a:pt x="3946" y="10978"/>
                    <a:pt x="4152" y="11468"/>
                    <a:pt x="4422" y="11468"/>
                  </a:cubicBezTo>
                  <a:cubicBezTo>
                    <a:pt x="4658" y="11468"/>
                    <a:pt x="4847" y="11125"/>
                    <a:pt x="4988" y="10439"/>
                  </a:cubicBezTo>
                  <a:cubicBezTo>
                    <a:pt x="5130" y="9753"/>
                    <a:pt x="5201" y="8843"/>
                    <a:pt x="5201" y="7707"/>
                  </a:cubicBezTo>
                  <a:cubicBezTo>
                    <a:pt x="5201" y="6548"/>
                    <a:pt x="5133" y="5631"/>
                    <a:pt x="4997" y="4957"/>
                  </a:cubicBezTo>
                  <a:cubicBezTo>
                    <a:pt x="4861" y="4283"/>
                    <a:pt x="4676" y="3947"/>
                    <a:pt x="4441" y="3947"/>
                  </a:cubicBezTo>
                  <a:cubicBezTo>
                    <a:pt x="4329" y="3947"/>
                    <a:pt x="4227" y="4061"/>
                    <a:pt x="4134" y="4291"/>
                  </a:cubicBezTo>
                  <a:cubicBezTo>
                    <a:pt x="4041" y="4520"/>
                    <a:pt x="3964" y="4850"/>
                    <a:pt x="3903" y="5279"/>
                  </a:cubicBezTo>
                  <a:cubicBezTo>
                    <a:pt x="3918" y="3932"/>
                    <a:pt x="3981" y="2925"/>
                    <a:pt x="4091" y="2259"/>
                  </a:cubicBezTo>
                  <a:cubicBezTo>
                    <a:pt x="4201" y="1592"/>
                    <a:pt x="4361" y="1259"/>
                    <a:pt x="4569" y="1259"/>
                  </a:cubicBezTo>
                  <a:cubicBezTo>
                    <a:pt x="4648" y="1259"/>
                    <a:pt x="4729" y="1306"/>
                    <a:pt x="4809" y="1400"/>
                  </a:cubicBezTo>
                  <a:cubicBezTo>
                    <a:pt x="4890" y="1494"/>
                    <a:pt x="4970" y="1629"/>
                    <a:pt x="5049" y="1807"/>
                  </a:cubicBezTo>
                  <a:lnTo>
                    <a:pt x="5049" y="445"/>
                  </a:lnTo>
                  <a:cubicBezTo>
                    <a:pt x="4962" y="297"/>
                    <a:pt x="4878" y="186"/>
                    <a:pt x="4797" y="112"/>
                  </a:cubicBezTo>
                  <a:cubicBezTo>
                    <a:pt x="4716" y="38"/>
                    <a:pt x="4636" y="1"/>
                    <a:pt x="4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1229375" y="1892050"/>
              <a:ext cx="14025" cy="20200"/>
            </a:xfrm>
            <a:custGeom>
              <a:avLst/>
              <a:gdLst/>
              <a:ahLst/>
              <a:cxnLst/>
              <a:rect l="0" t="0" r="0" b="0"/>
              <a:pathLst>
                <a:path w="56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560" y="80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1080850" y="27075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7"/>
                  </a:lnTo>
                  <a:lnTo>
                    <a:pt x="1" y="2252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1174700" y="259925"/>
              <a:ext cx="101875" cy="576725"/>
            </a:xfrm>
            <a:custGeom>
              <a:avLst/>
              <a:gdLst/>
              <a:ahLst/>
              <a:cxnLst/>
              <a:rect l="0" t="0" r="0" b="0"/>
              <a:pathLst>
                <a:path w="4075" h="23069" fill="none" extrusionOk="0">
                  <a:moveTo>
                    <a:pt x="0" y="0"/>
                  </a:moveTo>
                  <a:lnTo>
                    <a:pt x="4074" y="0"/>
                  </a:lnTo>
                  <a:lnTo>
                    <a:pt x="4074" y="23069"/>
                  </a:lnTo>
                  <a:lnTo>
                    <a:pt x="0" y="2306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1368100" y="27075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0"/>
                  </a:moveTo>
                  <a:lnTo>
                    <a:pt x="4074" y="0"/>
                  </a:lnTo>
                  <a:lnTo>
                    <a:pt x="4074" y="22527"/>
                  </a:lnTo>
                  <a:lnTo>
                    <a:pt x="0" y="22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1270250" y="26805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7"/>
                  </a:lnTo>
                  <a:lnTo>
                    <a:pt x="1" y="2252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1463075" y="262625"/>
              <a:ext cx="101875" cy="576750"/>
            </a:xfrm>
            <a:custGeom>
              <a:avLst/>
              <a:gdLst/>
              <a:ahLst/>
              <a:cxnLst/>
              <a:rect l="0" t="0" r="0" b="0"/>
              <a:pathLst>
                <a:path w="4075" h="23070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3069"/>
                  </a:lnTo>
                  <a:lnTo>
                    <a:pt x="1" y="23069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1269575" y="984550"/>
              <a:ext cx="90675" cy="293400"/>
            </a:xfrm>
            <a:custGeom>
              <a:avLst/>
              <a:gdLst/>
              <a:ahLst/>
              <a:cxnLst/>
              <a:rect l="0" t="0" r="0" b="0"/>
              <a:pathLst>
                <a:path w="3627" h="11736" extrusionOk="0">
                  <a:moveTo>
                    <a:pt x="1055" y="1770"/>
                  </a:moveTo>
                  <a:lnTo>
                    <a:pt x="1055" y="7671"/>
                  </a:lnTo>
                  <a:lnTo>
                    <a:pt x="258" y="7671"/>
                  </a:lnTo>
                  <a:lnTo>
                    <a:pt x="1055" y="1770"/>
                  </a:lnTo>
                  <a:close/>
                  <a:moveTo>
                    <a:pt x="2847" y="4169"/>
                  </a:moveTo>
                  <a:cubicBezTo>
                    <a:pt x="2999" y="4169"/>
                    <a:pt x="3119" y="4454"/>
                    <a:pt x="3207" y="5024"/>
                  </a:cubicBezTo>
                  <a:cubicBezTo>
                    <a:pt x="3295" y="5594"/>
                    <a:pt x="3338" y="6380"/>
                    <a:pt x="3338" y="7382"/>
                  </a:cubicBezTo>
                  <a:cubicBezTo>
                    <a:pt x="3338" y="8384"/>
                    <a:pt x="3295" y="9170"/>
                    <a:pt x="3207" y="9740"/>
                  </a:cubicBezTo>
                  <a:cubicBezTo>
                    <a:pt x="3119" y="10310"/>
                    <a:pt x="2999" y="10595"/>
                    <a:pt x="2847" y="10595"/>
                  </a:cubicBezTo>
                  <a:cubicBezTo>
                    <a:pt x="2695" y="10595"/>
                    <a:pt x="2575" y="10310"/>
                    <a:pt x="2488" y="9740"/>
                  </a:cubicBezTo>
                  <a:cubicBezTo>
                    <a:pt x="2401" y="9170"/>
                    <a:pt x="2358" y="8384"/>
                    <a:pt x="2358" y="7382"/>
                  </a:cubicBezTo>
                  <a:cubicBezTo>
                    <a:pt x="2358" y="6380"/>
                    <a:pt x="2401" y="5594"/>
                    <a:pt x="2488" y="5024"/>
                  </a:cubicBezTo>
                  <a:cubicBezTo>
                    <a:pt x="2575" y="4454"/>
                    <a:pt x="2695" y="4169"/>
                    <a:pt x="2847" y="4169"/>
                  </a:cubicBezTo>
                  <a:close/>
                  <a:moveTo>
                    <a:pt x="972" y="467"/>
                  </a:moveTo>
                  <a:lnTo>
                    <a:pt x="1" y="7471"/>
                  </a:lnTo>
                  <a:lnTo>
                    <a:pt x="1" y="8915"/>
                  </a:lnTo>
                  <a:lnTo>
                    <a:pt x="1055" y="8915"/>
                  </a:lnTo>
                  <a:lnTo>
                    <a:pt x="1055" y="11521"/>
                  </a:lnTo>
                  <a:lnTo>
                    <a:pt x="1370" y="11521"/>
                  </a:lnTo>
                  <a:lnTo>
                    <a:pt x="1370" y="8915"/>
                  </a:lnTo>
                  <a:lnTo>
                    <a:pt x="1703" y="8915"/>
                  </a:lnTo>
                  <a:lnTo>
                    <a:pt x="1703" y="7671"/>
                  </a:lnTo>
                  <a:lnTo>
                    <a:pt x="1370" y="7671"/>
                  </a:lnTo>
                  <a:lnTo>
                    <a:pt x="1370" y="467"/>
                  </a:lnTo>
                  <a:close/>
                  <a:moveTo>
                    <a:pt x="3338" y="1"/>
                  </a:moveTo>
                  <a:lnTo>
                    <a:pt x="3338" y="4487"/>
                  </a:lnTo>
                  <a:cubicBezTo>
                    <a:pt x="3278" y="3994"/>
                    <a:pt x="3202" y="3627"/>
                    <a:pt x="3109" y="3388"/>
                  </a:cubicBezTo>
                  <a:cubicBezTo>
                    <a:pt x="3017" y="3149"/>
                    <a:pt x="2906" y="3029"/>
                    <a:pt x="2777" y="3029"/>
                  </a:cubicBezTo>
                  <a:cubicBezTo>
                    <a:pt x="2565" y="3029"/>
                    <a:pt x="2393" y="3429"/>
                    <a:pt x="2260" y="4228"/>
                  </a:cubicBezTo>
                  <a:cubicBezTo>
                    <a:pt x="2127" y="5028"/>
                    <a:pt x="2060" y="6079"/>
                    <a:pt x="2060" y="7382"/>
                  </a:cubicBezTo>
                  <a:cubicBezTo>
                    <a:pt x="2060" y="8685"/>
                    <a:pt x="2127" y="9736"/>
                    <a:pt x="2260" y="10536"/>
                  </a:cubicBezTo>
                  <a:cubicBezTo>
                    <a:pt x="2393" y="11335"/>
                    <a:pt x="2565" y="11735"/>
                    <a:pt x="2777" y="11735"/>
                  </a:cubicBezTo>
                  <a:cubicBezTo>
                    <a:pt x="2906" y="11735"/>
                    <a:pt x="3017" y="11616"/>
                    <a:pt x="3109" y="11376"/>
                  </a:cubicBezTo>
                  <a:cubicBezTo>
                    <a:pt x="3202" y="11137"/>
                    <a:pt x="3278" y="10770"/>
                    <a:pt x="3338" y="10277"/>
                  </a:cubicBezTo>
                  <a:lnTo>
                    <a:pt x="3338" y="11521"/>
                  </a:lnTo>
                  <a:lnTo>
                    <a:pt x="3626" y="11521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1437900" y="190882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1"/>
                  </a:moveTo>
                  <a:lnTo>
                    <a:pt x="4075" y="1"/>
                  </a:lnTo>
                  <a:lnTo>
                    <a:pt x="4075" y="22528"/>
                  </a:lnTo>
                  <a:lnTo>
                    <a:pt x="1" y="2252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1531750" y="191155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0"/>
                  </a:moveTo>
                  <a:lnTo>
                    <a:pt x="4074" y="0"/>
                  </a:lnTo>
                  <a:lnTo>
                    <a:pt x="4074" y="22527"/>
                  </a:lnTo>
                  <a:lnTo>
                    <a:pt x="0" y="22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1725150" y="190882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1"/>
                  </a:moveTo>
                  <a:lnTo>
                    <a:pt x="4074" y="1"/>
                  </a:lnTo>
                  <a:lnTo>
                    <a:pt x="4074" y="22528"/>
                  </a:lnTo>
                  <a:lnTo>
                    <a:pt x="0" y="2252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2329950" y="95305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1"/>
                  </a:moveTo>
                  <a:lnTo>
                    <a:pt x="4075" y="1"/>
                  </a:lnTo>
                  <a:lnTo>
                    <a:pt x="4075" y="22528"/>
                  </a:lnTo>
                  <a:lnTo>
                    <a:pt x="1" y="2252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1627300" y="190612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8"/>
                  </a:lnTo>
                  <a:lnTo>
                    <a:pt x="1" y="2252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1820125" y="191425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7"/>
                  </a:lnTo>
                  <a:lnTo>
                    <a:pt x="1" y="2252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2231525" y="95847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7"/>
                  </a:lnTo>
                  <a:lnTo>
                    <a:pt x="1" y="2252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1978625" y="1277975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7"/>
                  </a:lnTo>
                  <a:lnTo>
                    <a:pt x="1" y="2252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2133125" y="95305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0" y="1"/>
                  </a:moveTo>
                  <a:lnTo>
                    <a:pt x="4074" y="1"/>
                  </a:lnTo>
                  <a:lnTo>
                    <a:pt x="4074" y="22528"/>
                  </a:lnTo>
                  <a:lnTo>
                    <a:pt x="0" y="2252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1628825" y="2622650"/>
              <a:ext cx="88475" cy="293375"/>
            </a:xfrm>
            <a:custGeom>
              <a:avLst/>
              <a:gdLst/>
              <a:ahLst/>
              <a:cxnLst/>
              <a:rect l="0" t="0" r="0" b="0"/>
              <a:pathLst>
                <a:path w="3539" h="11735" extrusionOk="0">
                  <a:moveTo>
                    <a:pt x="2759" y="4168"/>
                  </a:moveTo>
                  <a:cubicBezTo>
                    <a:pt x="2911" y="4168"/>
                    <a:pt x="3031" y="4454"/>
                    <a:pt x="3119" y="5024"/>
                  </a:cubicBezTo>
                  <a:cubicBezTo>
                    <a:pt x="3207" y="5594"/>
                    <a:pt x="3250" y="6380"/>
                    <a:pt x="3250" y="7382"/>
                  </a:cubicBezTo>
                  <a:cubicBezTo>
                    <a:pt x="3250" y="8383"/>
                    <a:pt x="3207" y="9169"/>
                    <a:pt x="3119" y="9739"/>
                  </a:cubicBezTo>
                  <a:cubicBezTo>
                    <a:pt x="3031" y="10310"/>
                    <a:pt x="2911" y="10595"/>
                    <a:pt x="2759" y="10595"/>
                  </a:cubicBezTo>
                  <a:cubicBezTo>
                    <a:pt x="2607" y="10595"/>
                    <a:pt x="2487" y="10310"/>
                    <a:pt x="2400" y="9739"/>
                  </a:cubicBezTo>
                  <a:cubicBezTo>
                    <a:pt x="2313" y="9169"/>
                    <a:pt x="2269" y="8383"/>
                    <a:pt x="2269" y="7382"/>
                  </a:cubicBezTo>
                  <a:cubicBezTo>
                    <a:pt x="2269" y="6380"/>
                    <a:pt x="2313" y="5594"/>
                    <a:pt x="2400" y="5024"/>
                  </a:cubicBezTo>
                  <a:cubicBezTo>
                    <a:pt x="2487" y="4454"/>
                    <a:pt x="2607" y="4168"/>
                    <a:pt x="2759" y="4168"/>
                  </a:cubicBezTo>
                  <a:close/>
                  <a:moveTo>
                    <a:pt x="704" y="267"/>
                  </a:moveTo>
                  <a:cubicBezTo>
                    <a:pt x="612" y="267"/>
                    <a:pt x="513" y="306"/>
                    <a:pt x="408" y="385"/>
                  </a:cubicBezTo>
                  <a:cubicBezTo>
                    <a:pt x="303" y="464"/>
                    <a:pt x="191" y="583"/>
                    <a:pt x="71" y="741"/>
                  </a:cubicBezTo>
                  <a:lnTo>
                    <a:pt x="71" y="2073"/>
                  </a:lnTo>
                  <a:cubicBezTo>
                    <a:pt x="190" y="1886"/>
                    <a:pt x="299" y="1748"/>
                    <a:pt x="398" y="1659"/>
                  </a:cubicBezTo>
                  <a:cubicBezTo>
                    <a:pt x="497" y="1570"/>
                    <a:pt x="590" y="1526"/>
                    <a:pt x="676" y="1526"/>
                  </a:cubicBezTo>
                  <a:cubicBezTo>
                    <a:pt x="835" y="1526"/>
                    <a:pt x="957" y="1677"/>
                    <a:pt x="1042" y="1981"/>
                  </a:cubicBezTo>
                  <a:cubicBezTo>
                    <a:pt x="1127" y="2284"/>
                    <a:pt x="1169" y="2720"/>
                    <a:pt x="1169" y="3287"/>
                  </a:cubicBezTo>
                  <a:cubicBezTo>
                    <a:pt x="1169" y="3840"/>
                    <a:pt x="1128" y="4263"/>
                    <a:pt x="1046" y="4557"/>
                  </a:cubicBezTo>
                  <a:cubicBezTo>
                    <a:pt x="963" y="4851"/>
                    <a:pt x="844" y="4998"/>
                    <a:pt x="689" y="4998"/>
                  </a:cubicBezTo>
                  <a:lnTo>
                    <a:pt x="404" y="4998"/>
                  </a:lnTo>
                  <a:lnTo>
                    <a:pt x="404" y="6227"/>
                  </a:lnTo>
                  <a:lnTo>
                    <a:pt x="676" y="6227"/>
                  </a:lnTo>
                  <a:cubicBezTo>
                    <a:pt x="848" y="6227"/>
                    <a:pt x="983" y="6410"/>
                    <a:pt x="1079" y="6778"/>
                  </a:cubicBezTo>
                  <a:cubicBezTo>
                    <a:pt x="1176" y="7146"/>
                    <a:pt x="1224" y="7655"/>
                    <a:pt x="1224" y="8307"/>
                  </a:cubicBezTo>
                  <a:cubicBezTo>
                    <a:pt x="1224" y="9013"/>
                    <a:pt x="1172" y="9551"/>
                    <a:pt x="1068" y="9921"/>
                  </a:cubicBezTo>
                  <a:cubicBezTo>
                    <a:pt x="964" y="10291"/>
                    <a:pt x="813" y="10476"/>
                    <a:pt x="615" y="10476"/>
                  </a:cubicBezTo>
                  <a:cubicBezTo>
                    <a:pt x="502" y="10476"/>
                    <a:pt x="393" y="10414"/>
                    <a:pt x="288" y="10291"/>
                  </a:cubicBezTo>
                  <a:cubicBezTo>
                    <a:pt x="184" y="10168"/>
                    <a:pt x="88" y="9985"/>
                    <a:pt x="0" y="9743"/>
                  </a:cubicBezTo>
                  <a:lnTo>
                    <a:pt x="0" y="11187"/>
                  </a:lnTo>
                  <a:cubicBezTo>
                    <a:pt x="111" y="11369"/>
                    <a:pt x="218" y="11506"/>
                    <a:pt x="322" y="11598"/>
                  </a:cubicBezTo>
                  <a:cubicBezTo>
                    <a:pt x="426" y="11689"/>
                    <a:pt x="527" y="11735"/>
                    <a:pt x="625" y="11735"/>
                  </a:cubicBezTo>
                  <a:cubicBezTo>
                    <a:pt x="917" y="11735"/>
                    <a:pt x="1142" y="11436"/>
                    <a:pt x="1301" y="10839"/>
                  </a:cubicBezTo>
                  <a:cubicBezTo>
                    <a:pt x="1459" y="10242"/>
                    <a:pt x="1538" y="9398"/>
                    <a:pt x="1538" y="8307"/>
                  </a:cubicBezTo>
                  <a:cubicBezTo>
                    <a:pt x="1538" y="7596"/>
                    <a:pt x="1496" y="6999"/>
                    <a:pt x="1411" y="6515"/>
                  </a:cubicBezTo>
                  <a:cubicBezTo>
                    <a:pt x="1326" y="6032"/>
                    <a:pt x="1208" y="5713"/>
                    <a:pt x="1056" y="5560"/>
                  </a:cubicBezTo>
                  <a:cubicBezTo>
                    <a:pt x="1193" y="5397"/>
                    <a:pt x="1298" y="5105"/>
                    <a:pt x="1373" y="4683"/>
                  </a:cubicBezTo>
                  <a:cubicBezTo>
                    <a:pt x="1447" y="4261"/>
                    <a:pt x="1484" y="3744"/>
                    <a:pt x="1484" y="3132"/>
                  </a:cubicBezTo>
                  <a:cubicBezTo>
                    <a:pt x="1484" y="2254"/>
                    <a:pt x="1414" y="1556"/>
                    <a:pt x="1274" y="1041"/>
                  </a:cubicBezTo>
                  <a:cubicBezTo>
                    <a:pt x="1134" y="525"/>
                    <a:pt x="944" y="267"/>
                    <a:pt x="704" y="267"/>
                  </a:cubicBezTo>
                  <a:close/>
                  <a:moveTo>
                    <a:pt x="3250" y="0"/>
                  </a:moveTo>
                  <a:lnTo>
                    <a:pt x="3250" y="4487"/>
                  </a:lnTo>
                  <a:cubicBezTo>
                    <a:pt x="3190" y="3993"/>
                    <a:pt x="3113" y="3627"/>
                    <a:pt x="3021" y="3387"/>
                  </a:cubicBezTo>
                  <a:cubicBezTo>
                    <a:pt x="2929" y="3148"/>
                    <a:pt x="2818" y="3028"/>
                    <a:pt x="2689" y="3028"/>
                  </a:cubicBezTo>
                  <a:cubicBezTo>
                    <a:pt x="2477" y="3028"/>
                    <a:pt x="2305" y="3428"/>
                    <a:pt x="2172" y="4228"/>
                  </a:cubicBezTo>
                  <a:cubicBezTo>
                    <a:pt x="2039" y="5027"/>
                    <a:pt x="1972" y="6079"/>
                    <a:pt x="1972" y="7382"/>
                  </a:cubicBezTo>
                  <a:cubicBezTo>
                    <a:pt x="1972" y="8685"/>
                    <a:pt x="2039" y="9736"/>
                    <a:pt x="2172" y="10535"/>
                  </a:cubicBezTo>
                  <a:cubicBezTo>
                    <a:pt x="2305" y="11335"/>
                    <a:pt x="2477" y="11735"/>
                    <a:pt x="2689" y="11735"/>
                  </a:cubicBezTo>
                  <a:cubicBezTo>
                    <a:pt x="2818" y="11735"/>
                    <a:pt x="2929" y="11615"/>
                    <a:pt x="3021" y="11376"/>
                  </a:cubicBezTo>
                  <a:cubicBezTo>
                    <a:pt x="3113" y="11136"/>
                    <a:pt x="3190" y="10770"/>
                    <a:pt x="3250" y="10276"/>
                  </a:cubicBezTo>
                  <a:lnTo>
                    <a:pt x="3250" y="11520"/>
                  </a:lnTo>
                  <a:lnTo>
                    <a:pt x="3538" y="11520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2000275" y="1943875"/>
              <a:ext cx="84900" cy="281725"/>
            </a:xfrm>
            <a:custGeom>
              <a:avLst/>
              <a:gdLst/>
              <a:ahLst/>
              <a:cxnLst/>
              <a:rect l="0" t="0" r="0" b="0"/>
              <a:pathLst>
                <a:path w="3396" h="11269" extrusionOk="0">
                  <a:moveTo>
                    <a:pt x="1055" y="1303"/>
                  </a:moveTo>
                  <a:lnTo>
                    <a:pt x="1055" y="7204"/>
                  </a:lnTo>
                  <a:lnTo>
                    <a:pt x="257" y="7204"/>
                  </a:lnTo>
                  <a:lnTo>
                    <a:pt x="1055" y="1303"/>
                  </a:lnTo>
                  <a:close/>
                  <a:moveTo>
                    <a:pt x="972" y="1"/>
                  </a:moveTo>
                  <a:lnTo>
                    <a:pt x="1" y="7004"/>
                  </a:lnTo>
                  <a:lnTo>
                    <a:pt x="1" y="8448"/>
                  </a:lnTo>
                  <a:lnTo>
                    <a:pt x="1055" y="8448"/>
                  </a:lnTo>
                  <a:lnTo>
                    <a:pt x="1055" y="11054"/>
                  </a:lnTo>
                  <a:lnTo>
                    <a:pt x="1369" y="11054"/>
                  </a:lnTo>
                  <a:lnTo>
                    <a:pt x="1369" y="8448"/>
                  </a:lnTo>
                  <a:lnTo>
                    <a:pt x="1703" y="8448"/>
                  </a:lnTo>
                  <a:lnTo>
                    <a:pt x="1703" y="7204"/>
                  </a:lnTo>
                  <a:lnTo>
                    <a:pt x="1369" y="7204"/>
                  </a:lnTo>
                  <a:lnTo>
                    <a:pt x="1369" y="1"/>
                  </a:lnTo>
                  <a:close/>
                  <a:moveTo>
                    <a:pt x="2742" y="2562"/>
                  </a:moveTo>
                  <a:cubicBezTo>
                    <a:pt x="2527" y="2562"/>
                    <a:pt x="2361" y="2774"/>
                    <a:pt x="2244" y="3199"/>
                  </a:cubicBezTo>
                  <a:cubicBezTo>
                    <a:pt x="2128" y="3623"/>
                    <a:pt x="2069" y="4225"/>
                    <a:pt x="2069" y="5005"/>
                  </a:cubicBezTo>
                  <a:cubicBezTo>
                    <a:pt x="2069" y="5647"/>
                    <a:pt x="2109" y="6151"/>
                    <a:pt x="2188" y="6519"/>
                  </a:cubicBezTo>
                  <a:cubicBezTo>
                    <a:pt x="2267" y="6887"/>
                    <a:pt x="2396" y="7160"/>
                    <a:pt x="2575" y="7337"/>
                  </a:cubicBezTo>
                  <a:lnTo>
                    <a:pt x="2675" y="7448"/>
                  </a:lnTo>
                  <a:cubicBezTo>
                    <a:pt x="2853" y="7631"/>
                    <a:pt x="2969" y="7821"/>
                    <a:pt x="3021" y="8018"/>
                  </a:cubicBezTo>
                  <a:cubicBezTo>
                    <a:pt x="3074" y="8216"/>
                    <a:pt x="3100" y="8500"/>
                    <a:pt x="3100" y="8870"/>
                  </a:cubicBezTo>
                  <a:cubicBezTo>
                    <a:pt x="3100" y="9269"/>
                    <a:pt x="3064" y="9579"/>
                    <a:pt x="2991" y="9799"/>
                  </a:cubicBezTo>
                  <a:cubicBezTo>
                    <a:pt x="2918" y="10018"/>
                    <a:pt x="2813" y="10128"/>
                    <a:pt x="2678" y="10128"/>
                  </a:cubicBezTo>
                  <a:cubicBezTo>
                    <a:pt x="2577" y="10128"/>
                    <a:pt x="2474" y="10063"/>
                    <a:pt x="2371" y="9932"/>
                  </a:cubicBezTo>
                  <a:cubicBezTo>
                    <a:pt x="2268" y="9801"/>
                    <a:pt x="2163" y="9605"/>
                    <a:pt x="2057" y="9344"/>
                  </a:cubicBezTo>
                  <a:lnTo>
                    <a:pt x="2057" y="10750"/>
                  </a:lnTo>
                  <a:cubicBezTo>
                    <a:pt x="2169" y="10923"/>
                    <a:pt x="2277" y="11052"/>
                    <a:pt x="2378" y="11139"/>
                  </a:cubicBezTo>
                  <a:cubicBezTo>
                    <a:pt x="2480" y="11225"/>
                    <a:pt x="2578" y="11268"/>
                    <a:pt x="2672" y="11268"/>
                  </a:cubicBezTo>
                  <a:cubicBezTo>
                    <a:pt x="2897" y="11268"/>
                    <a:pt x="3074" y="11044"/>
                    <a:pt x="3203" y="10595"/>
                  </a:cubicBezTo>
                  <a:cubicBezTo>
                    <a:pt x="3331" y="10146"/>
                    <a:pt x="3396" y="9536"/>
                    <a:pt x="3396" y="8766"/>
                  </a:cubicBezTo>
                  <a:cubicBezTo>
                    <a:pt x="3396" y="8090"/>
                    <a:pt x="3353" y="7563"/>
                    <a:pt x="3267" y="7185"/>
                  </a:cubicBezTo>
                  <a:cubicBezTo>
                    <a:pt x="3181" y="6808"/>
                    <a:pt x="3036" y="6515"/>
                    <a:pt x="2831" y="6308"/>
                  </a:cubicBezTo>
                  <a:lnTo>
                    <a:pt x="2733" y="6204"/>
                  </a:lnTo>
                  <a:cubicBezTo>
                    <a:pt x="2578" y="6042"/>
                    <a:pt x="2475" y="5870"/>
                    <a:pt x="2424" y="5690"/>
                  </a:cubicBezTo>
                  <a:cubicBezTo>
                    <a:pt x="2373" y="5510"/>
                    <a:pt x="2348" y="5262"/>
                    <a:pt x="2348" y="4946"/>
                  </a:cubicBezTo>
                  <a:cubicBezTo>
                    <a:pt x="2348" y="4531"/>
                    <a:pt x="2383" y="4220"/>
                    <a:pt x="2455" y="4013"/>
                  </a:cubicBezTo>
                  <a:cubicBezTo>
                    <a:pt x="2526" y="3806"/>
                    <a:pt x="2633" y="3702"/>
                    <a:pt x="2776" y="3702"/>
                  </a:cubicBezTo>
                  <a:cubicBezTo>
                    <a:pt x="2870" y="3702"/>
                    <a:pt x="2961" y="3752"/>
                    <a:pt x="3049" y="3850"/>
                  </a:cubicBezTo>
                  <a:cubicBezTo>
                    <a:pt x="3136" y="3949"/>
                    <a:pt x="3221" y="4097"/>
                    <a:pt x="3302" y="4294"/>
                  </a:cubicBezTo>
                  <a:lnTo>
                    <a:pt x="3302" y="3006"/>
                  </a:lnTo>
                  <a:cubicBezTo>
                    <a:pt x="3223" y="2858"/>
                    <a:pt x="3136" y="2747"/>
                    <a:pt x="3042" y="2673"/>
                  </a:cubicBezTo>
                  <a:cubicBezTo>
                    <a:pt x="2948" y="2599"/>
                    <a:pt x="2848" y="2562"/>
                    <a:pt x="2742" y="2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2231450" y="1659575"/>
              <a:ext cx="93550" cy="355200"/>
            </a:xfrm>
            <a:custGeom>
              <a:avLst/>
              <a:gdLst/>
              <a:ahLst/>
              <a:cxnLst/>
              <a:rect l="0" t="0" r="0" b="0"/>
              <a:pathLst>
                <a:path w="3742" h="14208" extrusionOk="0">
                  <a:moveTo>
                    <a:pt x="1055" y="1304"/>
                  </a:moveTo>
                  <a:lnTo>
                    <a:pt x="1055" y="7204"/>
                  </a:lnTo>
                  <a:lnTo>
                    <a:pt x="257" y="7204"/>
                  </a:lnTo>
                  <a:lnTo>
                    <a:pt x="1055" y="1304"/>
                  </a:lnTo>
                  <a:close/>
                  <a:moveTo>
                    <a:pt x="2953" y="3702"/>
                  </a:moveTo>
                  <a:cubicBezTo>
                    <a:pt x="3105" y="3702"/>
                    <a:pt x="3225" y="3987"/>
                    <a:pt x="3312" y="4557"/>
                  </a:cubicBezTo>
                  <a:cubicBezTo>
                    <a:pt x="3399" y="5127"/>
                    <a:pt x="3442" y="5913"/>
                    <a:pt x="3442" y="6915"/>
                  </a:cubicBezTo>
                  <a:cubicBezTo>
                    <a:pt x="3442" y="7917"/>
                    <a:pt x="3399" y="8703"/>
                    <a:pt x="3312" y="9273"/>
                  </a:cubicBezTo>
                  <a:cubicBezTo>
                    <a:pt x="3225" y="9843"/>
                    <a:pt x="3105" y="10128"/>
                    <a:pt x="2953" y="10128"/>
                  </a:cubicBezTo>
                  <a:cubicBezTo>
                    <a:pt x="2800" y="10128"/>
                    <a:pt x="2681" y="9843"/>
                    <a:pt x="2594" y="9273"/>
                  </a:cubicBezTo>
                  <a:cubicBezTo>
                    <a:pt x="2507" y="8703"/>
                    <a:pt x="2463" y="7917"/>
                    <a:pt x="2463" y="6915"/>
                  </a:cubicBezTo>
                  <a:cubicBezTo>
                    <a:pt x="2463" y="5913"/>
                    <a:pt x="2507" y="5127"/>
                    <a:pt x="2594" y="4557"/>
                  </a:cubicBezTo>
                  <a:cubicBezTo>
                    <a:pt x="2681" y="3987"/>
                    <a:pt x="2800" y="3702"/>
                    <a:pt x="2953" y="3702"/>
                  </a:cubicBezTo>
                  <a:close/>
                  <a:moveTo>
                    <a:pt x="972" y="1"/>
                  </a:moveTo>
                  <a:lnTo>
                    <a:pt x="0" y="7004"/>
                  </a:lnTo>
                  <a:lnTo>
                    <a:pt x="0" y="8448"/>
                  </a:lnTo>
                  <a:lnTo>
                    <a:pt x="1055" y="8448"/>
                  </a:lnTo>
                  <a:lnTo>
                    <a:pt x="1055" y="11054"/>
                  </a:lnTo>
                  <a:lnTo>
                    <a:pt x="1369" y="11054"/>
                  </a:lnTo>
                  <a:lnTo>
                    <a:pt x="1369" y="8448"/>
                  </a:lnTo>
                  <a:lnTo>
                    <a:pt x="1702" y="8448"/>
                  </a:lnTo>
                  <a:lnTo>
                    <a:pt x="1702" y="7204"/>
                  </a:lnTo>
                  <a:lnTo>
                    <a:pt x="1369" y="7204"/>
                  </a:lnTo>
                  <a:lnTo>
                    <a:pt x="1369" y="1"/>
                  </a:lnTo>
                  <a:close/>
                  <a:moveTo>
                    <a:pt x="3023" y="2562"/>
                  </a:moveTo>
                  <a:cubicBezTo>
                    <a:pt x="2895" y="2562"/>
                    <a:pt x="2785" y="2682"/>
                    <a:pt x="2692" y="2921"/>
                  </a:cubicBezTo>
                  <a:cubicBezTo>
                    <a:pt x="2600" y="3161"/>
                    <a:pt x="2524" y="3527"/>
                    <a:pt x="2463" y="4021"/>
                  </a:cubicBezTo>
                  <a:lnTo>
                    <a:pt x="2463" y="2762"/>
                  </a:lnTo>
                  <a:lnTo>
                    <a:pt x="2174" y="2762"/>
                  </a:lnTo>
                  <a:lnTo>
                    <a:pt x="2174" y="14208"/>
                  </a:lnTo>
                  <a:lnTo>
                    <a:pt x="2463" y="14208"/>
                  </a:lnTo>
                  <a:lnTo>
                    <a:pt x="2463" y="9810"/>
                  </a:lnTo>
                  <a:cubicBezTo>
                    <a:pt x="2524" y="10304"/>
                    <a:pt x="2600" y="10670"/>
                    <a:pt x="2692" y="10909"/>
                  </a:cubicBezTo>
                  <a:cubicBezTo>
                    <a:pt x="2785" y="11149"/>
                    <a:pt x="2895" y="11269"/>
                    <a:pt x="3023" y="11269"/>
                  </a:cubicBezTo>
                  <a:cubicBezTo>
                    <a:pt x="3236" y="11269"/>
                    <a:pt x="3409" y="10869"/>
                    <a:pt x="3542" y="10069"/>
                  </a:cubicBezTo>
                  <a:cubicBezTo>
                    <a:pt x="3675" y="9270"/>
                    <a:pt x="3741" y="8218"/>
                    <a:pt x="3741" y="6915"/>
                  </a:cubicBezTo>
                  <a:cubicBezTo>
                    <a:pt x="3741" y="5612"/>
                    <a:pt x="3675" y="4561"/>
                    <a:pt x="3542" y="3762"/>
                  </a:cubicBezTo>
                  <a:cubicBezTo>
                    <a:pt x="3409" y="2962"/>
                    <a:pt x="3236" y="2562"/>
                    <a:pt x="3023" y="2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1472800" y="2228325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1497975" y="2025250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1463075" y="20252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4"/>
                  </a:moveTo>
                  <a:lnTo>
                    <a:pt x="1" y="8124"/>
                  </a:lnTo>
                  <a:lnTo>
                    <a:pt x="367" y="1"/>
                  </a:lnTo>
                  <a:lnTo>
                    <a:pt x="779" y="8124"/>
                  </a:lnTo>
                  <a:lnTo>
                    <a:pt x="390" y="8124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1488250" y="214710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0"/>
                  </a:moveTo>
                  <a:lnTo>
                    <a:pt x="779" y="0"/>
                  </a:lnTo>
                  <a:lnTo>
                    <a:pt x="413" y="8123"/>
                  </a:lnTo>
                  <a:lnTo>
                    <a:pt x="1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2360275" y="1259025"/>
              <a:ext cx="25" cy="121850"/>
            </a:xfrm>
            <a:custGeom>
              <a:avLst/>
              <a:gdLst/>
              <a:ahLst/>
              <a:cxnLst/>
              <a:rect l="0" t="0" r="0" b="0"/>
              <a:pathLst>
                <a:path w="1" h="4874" fill="none" extrusionOk="0">
                  <a:moveTo>
                    <a:pt x="1" y="4874"/>
                  </a:moveTo>
                  <a:lnTo>
                    <a:pt x="1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2385450" y="1055950"/>
              <a:ext cx="25" cy="121850"/>
            </a:xfrm>
            <a:custGeom>
              <a:avLst/>
              <a:gdLst/>
              <a:ahLst/>
              <a:cxnLst/>
              <a:rect l="0" t="0" r="0" b="0"/>
              <a:pathLst>
                <a:path w="1" h="4874" fill="none" extrusionOk="0">
                  <a:moveTo>
                    <a:pt x="1" y="4874"/>
                  </a:moveTo>
                  <a:lnTo>
                    <a:pt x="1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2350550" y="10559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3"/>
                  </a:moveTo>
                  <a:lnTo>
                    <a:pt x="1" y="8123"/>
                  </a:lnTo>
                  <a:lnTo>
                    <a:pt x="367" y="0"/>
                  </a:lnTo>
                  <a:lnTo>
                    <a:pt x="779" y="8123"/>
                  </a:lnTo>
                  <a:lnTo>
                    <a:pt x="390" y="8123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2375725" y="1177775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1"/>
                  </a:moveTo>
                  <a:lnTo>
                    <a:pt x="779" y="1"/>
                  </a:lnTo>
                  <a:lnTo>
                    <a:pt x="413" y="8124"/>
                  </a:lnTo>
                  <a:lnTo>
                    <a:pt x="1" y="1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2257850" y="1234650"/>
              <a:ext cx="25" cy="121850"/>
            </a:xfrm>
            <a:custGeom>
              <a:avLst/>
              <a:gdLst/>
              <a:ahLst/>
              <a:cxnLst/>
              <a:rect l="0" t="0" r="0" b="0"/>
              <a:pathLst>
                <a:path w="1" h="4874" fill="none" extrusionOk="0">
                  <a:moveTo>
                    <a:pt x="1" y="4874"/>
                  </a:moveTo>
                  <a:lnTo>
                    <a:pt x="1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2283025" y="1031575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2248125" y="1031575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3"/>
                  </a:moveTo>
                  <a:lnTo>
                    <a:pt x="1" y="8123"/>
                  </a:lnTo>
                  <a:lnTo>
                    <a:pt x="367" y="1"/>
                  </a:lnTo>
                  <a:lnTo>
                    <a:pt x="779" y="8123"/>
                  </a:lnTo>
                  <a:lnTo>
                    <a:pt x="390" y="8123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2273300" y="1153425"/>
              <a:ext cx="19475" cy="203075"/>
            </a:xfrm>
            <a:custGeom>
              <a:avLst/>
              <a:gdLst/>
              <a:ahLst/>
              <a:cxnLst/>
              <a:rect l="0" t="0" r="0" b="0"/>
              <a:pathLst>
                <a:path w="779" h="8123" extrusionOk="0">
                  <a:moveTo>
                    <a:pt x="390" y="0"/>
                  </a:moveTo>
                  <a:lnTo>
                    <a:pt x="779" y="0"/>
                  </a:lnTo>
                  <a:lnTo>
                    <a:pt x="413" y="8123"/>
                  </a:lnTo>
                  <a:lnTo>
                    <a:pt x="1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2172600" y="1296925"/>
              <a:ext cx="25" cy="121850"/>
            </a:xfrm>
            <a:custGeom>
              <a:avLst/>
              <a:gdLst/>
              <a:ahLst/>
              <a:cxnLst/>
              <a:rect l="0" t="0" r="0" b="0"/>
              <a:pathLst>
                <a:path w="1" h="4874" fill="none" extrusionOk="0">
                  <a:moveTo>
                    <a:pt x="0" y="4874"/>
                  </a:moveTo>
                  <a:lnTo>
                    <a:pt x="0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2197775" y="1093850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2162875" y="10938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89" y="8123"/>
                  </a:moveTo>
                  <a:lnTo>
                    <a:pt x="0" y="8123"/>
                  </a:lnTo>
                  <a:lnTo>
                    <a:pt x="367" y="1"/>
                  </a:lnTo>
                  <a:lnTo>
                    <a:pt x="779" y="8123"/>
                  </a:lnTo>
                  <a:lnTo>
                    <a:pt x="389" y="8123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2188050" y="1215700"/>
              <a:ext cx="19475" cy="203075"/>
            </a:xfrm>
            <a:custGeom>
              <a:avLst/>
              <a:gdLst/>
              <a:ahLst/>
              <a:cxnLst/>
              <a:rect l="0" t="0" r="0" b="0"/>
              <a:pathLst>
                <a:path w="779" h="8123" extrusionOk="0">
                  <a:moveTo>
                    <a:pt x="390" y="0"/>
                  </a:moveTo>
                  <a:lnTo>
                    <a:pt x="779" y="0"/>
                  </a:lnTo>
                  <a:lnTo>
                    <a:pt x="412" y="8123"/>
                  </a:lnTo>
                  <a:lnTo>
                    <a:pt x="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2014675" y="1602875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0" y="4874"/>
                  </a:moveTo>
                  <a:lnTo>
                    <a:pt x="0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2039850" y="1399800"/>
              <a:ext cx="25" cy="121875"/>
            </a:xfrm>
            <a:custGeom>
              <a:avLst/>
              <a:gdLst/>
              <a:ahLst/>
              <a:cxnLst/>
              <a:rect l="0" t="0" r="0" b="0"/>
              <a:pathLst>
                <a:path w="1" h="4875" fill="none" extrusionOk="0">
                  <a:moveTo>
                    <a:pt x="1" y="4874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2004950" y="139980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89" y="8124"/>
                  </a:moveTo>
                  <a:lnTo>
                    <a:pt x="0" y="8124"/>
                  </a:lnTo>
                  <a:lnTo>
                    <a:pt x="367" y="1"/>
                  </a:lnTo>
                  <a:lnTo>
                    <a:pt x="779" y="8124"/>
                  </a:lnTo>
                  <a:lnTo>
                    <a:pt x="389" y="8124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2030125" y="15216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0"/>
                  </a:moveTo>
                  <a:lnTo>
                    <a:pt x="779" y="0"/>
                  </a:lnTo>
                  <a:lnTo>
                    <a:pt x="412" y="8123"/>
                  </a:lnTo>
                  <a:lnTo>
                    <a:pt x="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2501025" y="43320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1"/>
                  </a:moveTo>
                  <a:lnTo>
                    <a:pt x="4075" y="1"/>
                  </a:lnTo>
                  <a:lnTo>
                    <a:pt x="4075" y="22528"/>
                  </a:lnTo>
                  <a:lnTo>
                    <a:pt x="1" y="2252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2594875" y="422375"/>
              <a:ext cx="101875" cy="576725"/>
            </a:xfrm>
            <a:custGeom>
              <a:avLst/>
              <a:gdLst/>
              <a:ahLst/>
              <a:cxnLst/>
              <a:rect l="0" t="0" r="0" b="0"/>
              <a:pathLst>
                <a:path w="4075" h="23069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3069"/>
                  </a:lnTo>
                  <a:lnTo>
                    <a:pt x="1" y="23069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2788275" y="43320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1"/>
                  </a:moveTo>
                  <a:lnTo>
                    <a:pt x="4075" y="1"/>
                  </a:lnTo>
                  <a:lnTo>
                    <a:pt x="4075" y="22528"/>
                  </a:lnTo>
                  <a:lnTo>
                    <a:pt x="1" y="2252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2690425" y="430500"/>
              <a:ext cx="101875" cy="563200"/>
            </a:xfrm>
            <a:custGeom>
              <a:avLst/>
              <a:gdLst/>
              <a:ahLst/>
              <a:cxnLst/>
              <a:rect l="0" t="0" r="0" b="0"/>
              <a:pathLst>
                <a:path w="4075" h="22528" fill="none" extrusionOk="0">
                  <a:moveTo>
                    <a:pt x="1" y="0"/>
                  </a:moveTo>
                  <a:lnTo>
                    <a:pt x="4075" y="0"/>
                  </a:lnTo>
                  <a:lnTo>
                    <a:pt x="4075" y="22527"/>
                  </a:lnTo>
                  <a:lnTo>
                    <a:pt x="1" y="2252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2883250" y="425075"/>
              <a:ext cx="101875" cy="576750"/>
            </a:xfrm>
            <a:custGeom>
              <a:avLst/>
              <a:gdLst/>
              <a:ahLst/>
              <a:cxnLst/>
              <a:rect l="0" t="0" r="0" b="0"/>
              <a:pathLst>
                <a:path w="4075" h="23070" fill="none" extrusionOk="0">
                  <a:moveTo>
                    <a:pt x="1" y="1"/>
                  </a:moveTo>
                  <a:lnTo>
                    <a:pt x="4075" y="1"/>
                  </a:lnTo>
                  <a:lnTo>
                    <a:pt x="4075" y="23069"/>
                  </a:lnTo>
                  <a:lnTo>
                    <a:pt x="1" y="23069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2689775" y="1147025"/>
              <a:ext cx="90650" cy="293375"/>
            </a:xfrm>
            <a:custGeom>
              <a:avLst/>
              <a:gdLst/>
              <a:ahLst/>
              <a:cxnLst/>
              <a:rect l="0" t="0" r="0" b="0"/>
              <a:pathLst>
                <a:path w="3626" h="11735" extrusionOk="0">
                  <a:moveTo>
                    <a:pt x="1055" y="1770"/>
                  </a:moveTo>
                  <a:lnTo>
                    <a:pt x="1055" y="7670"/>
                  </a:lnTo>
                  <a:lnTo>
                    <a:pt x="257" y="7670"/>
                  </a:lnTo>
                  <a:lnTo>
                    <a:pt x="1055" y="1770"/>
                  </a:lnTo>
                  <a:close/>
                  <a:moveTo>
                    <a:pt x="2846" y="4168"/>
                  </a:moveTo>
                  <a:cubicBezTo>
                    <a:pt x="2999" y="4168"/>
                    <a:pt x="3119" y="4453"/>
                    <a:pt x="3206" y="5023"/>
                  </a:cubicBezTo>
                  <a:cubicBezTo>
                    <a:pt x="3294" y="5593"/>
                    <a:pt x="3338" y="6379"/>
                    <a:pt x="3338" y="7381"/>
                  </a:cubicBezTo>
                  <a:cubicBezTo>
                    <a:pt x="3338" y="8383"/>
                    <a:pt x="3294" y="9169"/>
                    <a:pt x="3206" y="9739"/>
                  </a:cubicBezTo>
                  <a:cubicBezTo>
                    <a:pt x="3119" y="10309"/>
                    <a:pt x="2999" y="10594"/>
                    <a:pt x="2846" y="10594"/>
                  </a:cubicBezTo>
                  <a:cubicBezTo>
                    <a:pt x="2694" y="10594"/>
                    <a:pt x="2574" y="10309"/>
                    <a:pt x="2487" y="9739"/>
                  </a:cubicBezTo>
                  <a:cubicBezTo>
                    <a:pt x="2400" y="9169"/>
                    <a:pt x="2357" y="8383"/>
                    <a:pt x="2357" y="7381"/>
                  </a:cubicBezTo>
                  <a:cubicBezTo>
                    <a:pt x="2357" y="6379"/>
                    <a:pt x="2400" y="5593"/>
                    <a:pt x="2487" y="5023"/>
                  </a:cubicBezTo>
                  <a:cubicBezTo>
                    <a:pt x="2574" y="4453"/>
                    <a:pt x="2694" y="4168"/>
                    <a:pt x="2846" y="4168"/>
                  </a:cubicBezTo>
                  <a:close/>
                  <a:moveTo>
                    <a:pt x="972" y="467"/>
                  </a:moveTo>
                  <a:lnTo>
                    <a:pt x="0" y="7470"/>
                  </a:lnTo>
                  <a:lnTo>
                    <a:pt x="0" y="8914"/>
                  </a:lnTo>
                  <a:lnTo>
                    <a:pt x="1055" y="8914"/>
                  </a:lnTo>
                  <a:lnTo>
                    <a:pt x="1055" y="11520"/>
                  </a:lnTo>
                  <a:lnTo>
                    <a:pt x="1369" y="11520"/>
                  </a:lnTo>
                  <a:lnTo>
                    <a:pt x="1369" y="8914"/>
                  </a:lnTo>
                  <a:lnTo>
                    <a:pt x="1702" y="8914"/>
                  </a:lnTo>
                  <a:lnTo>
                    <a:pt x="1702" y="7670"/>
                  </a:lnTo>
                  <a:lnTo>
                    <a:pt x="1369" y="7670"/>
                  </a:lnTo>
                  <a:lnTo>
                    <a:pt x="1369" y="467"/>
                  </a:lnTo>
                  <a:close/>
                  <a:moveTo>
                    <a:pt x="3338" y="0"/>
                  </a:moveTo>
                  <a:lnTo>
                    <a:pt x="3338" y="4487"/>
                  </a:lnTo>
                  <a:cubicBezTo>
                    <a:pt x="3277" y="3993"/>
                    <a:pt x="3201" y="3627"/>
                    <a:pt x="3108" y="3387"/>
                  </a:cubicBezTo>
                  <a:cubicBezTo>
                    <a:pt x="3016" y="3148"/>
                    <a:pt x="2905" y="3028"/>
                    <a:pt x="2776" y="3028"/>
                  </a:cubicBezTo>
                  <a:cubicBezTo>
                    <a:pt x="2564" y="3028"/>
                    <a:pt x="2392" y="3428"/>
                    <a:pt x="2259" y="4227"/>
                  </a:cubicBezTo>
                  <a:cubicBezTo>
                    <a:pt x="2126" y="5027"/>
                    <a:pt x="2059" y="6078"/>
                    <a:pt x="2059" y="7381"/>
                  </a:cubicBezTo>
                  <a:cubicBezTo>
                    <a:pt x="2059" y="8684"/>
                    <a:pt x="2126" y="9736"/>
                    <a:pt x="2259" y="10535"/>
                  </a:cubicBezTo>
                  <a:cubicBezTo>
                    <a:pt x="2392" y="11335"/>
                    <a:pt x="2564" y="11734"/>
                    <a:pt x="2776" y="11734"/>
                  </a:cubicBezTo>
                  <a:cubicBezTo>
                    <a:pt x="2905" y="11734"/>
                    <a:pt x="3016" y="11615"/>
                    <a:pt x="3108" y="11375"/>
                  </a:cubicBezTo>
                  <a:cubicBezTo>
                    <a:pt x="3201" y="11136"/>
                    <a:pt x="3277" y="10770"/>
                    <a:pt x="3338" y="10276"/>
                  </a:cubicBezTo>
                  <a:lnTo>
                    <a:pt x="3338" y="11520"/>
                  </a:lnTo>
                  <a:lnTo>
                    <a:pt x="3625" y="11520"/>
                  </a:lnTo>
                  <a:lnTo>
                    <a:pt x="3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160775" y="2027975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0" y="7581"/>
                  </a:moveTo>
                  <a:lnTo>
                    <a:pt x="0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151050" y="182490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89" y="8123"/>
                  </a:moveTo>
                  <a:lnTo>
                    <a:pt x="367" y="5740"/>
                  </a:lnTo>
                  <a:lnTo>
                    <a:pt x="0" y="8123"/>
                  </a:lnTo>
                  <a:lnTo>
                    <a:pt x="367" y="0"/>
                  </a:lnTo>
                  <a:lnTo>
                    <a:pt x="779" y="8123"/>
                  </a:lnTo>
                  <a:lnTo>
                    <a:pt x="367" y="5740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353600" y="2049625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1" y="7582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343875" y="18465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4"/>
                  </a:moveTo>
                  <a:lnTo>
                    <a:pt x="367" y="5741"/>
                  </a:lnTo>
                  <a:lnTo>
                    <a:pt x="0" y="8124"/>
                  </a:lnTo>
                  <a:lnTo>
                    <a:pt x="367" y="1"/>
                  </a:lnTo>
                  <a:lnTo>
                    <a:pt x="779" y="8124"/>
                  </a:lnTo>
                  <a:lnTo>
                    <a:pt x="367" y="57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48575" y="2006300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1" y="7582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38850" y="1803225"/>
              <a:ext cx="19500" cy="203100"/>
            </a:xfrm>
            <a:custGeom>
              <a:avLst/>
              <a:gdLst/>
              <a:ahLst/>
              <a:cxnLst/>
              <a:rect l="0" t="0" r="0" b="0"/>
              <a:pathLst>
                <a:path w="780" h="8124" extrusionOk="0">
                  <a:moveTo>
                    <a:pt x="390" y="8124"/>
                  </a:moveTo>
                  <a:lnTo>
                    <a:pt x="367" y="5741"/>
                  </a:lnTo>
                  <a:lnTo>
                    <a:pt x="1" y="8124"/>
                  </a:lnTo>
                  <a:lnTo>
                    <a:pt x="367" y="1"/>
                  </a:lnTo>
                  <a:lnTo>
                    <a:pt x="779" y="8124"/>
                  </a:lnTo>
                  <a:lnTo>
                    <a:pt x="367" y="57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1674225" y="2190425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0" y="7582"/>
                  </a:moveTo>
                  <a:lnTo>
                    <a:pt x="0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1664500" y="19873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89" y="8123"/>
                  </a:moveTo>
                  <a:lnTo>
                    <a:pt x="366" y="5741"/>
                  </a:lnTo>
                  <a:lnTo>
                    <a:pt x="0" y="8123"/>
                  </a:lnTo>
                  <a:lnTo>
                    <a:pt x="366" y="1"/>
                  </a:lnTo>
                  <a:lnTo>
                    <a:pt x="778" y="8123"/>
                  </a:lnTo>
                  <a:lnTo>
                    <a:pt x="366" y="57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1584950" y="2193125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1" y="7582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1575225" y="19900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4"/>
                  </a:moveTo>
                  <a:lnTo>
                    <a:pt x="367" y="5741"/>
                  </a:lnTo>
                  <a:lnTo>
                    <a:pt x="1" y="8124"/>
                  </a:lnTo>
                  <a:lnTo>
                    <a:pt x="367" y="1"/>
                  </a:lnTo>
                  <a:lnTo>
                    <a:pt x="779" y="8124"/>
                  </a:lnTo>
                  <a:lnTo>
                    <a:pt x="367" y="57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251175" y="2046925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1" y="7581"/>
                  </a:moveTo>
                  <a:lnTo>
                    <a:pt x="1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241450" y="18438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3"/>
                  </a:moveTo>
                  <a:lnTo>
                    <a:pt x="367" y="5741"/>
                  </a:lnTo>
                  <a:lnTo>
                    <a:pt x="1" y="8123"/>
                  </a:lnTo>
                  <a:lnTo>
                    <a:pt x="367" y="1"/>
                  </a:lnTo>
                  <a:lnTo>
                    <a:pt x="779" y="8123"/>
                  </a:lnTo>
                  <a:lnTo>
                    <a:pt x="367" y="57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1876200" y="2171475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1" y="7581"/>
                  </a:moveTo>
                  <a:lnTo>
                    <a:pt x="1" y="0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1866475" y="196840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3"/>
                  </a:moveTo>
                  <a:lnTo>
                    <a:pt x="367" y="5741"/>
                  </a:lnTo>
                  <a:lnTo>
                    <a:pt x="1" y="8123"/>
                  </a:lnTo>
                  <a:lnTo>
                    <a:pt x="367" y="0"/>
                  </a:lnTo>
                  <a:lnTo>
                    <a:pt x="779" y="8123"/>
                  </a:lnTo>
                  <a:lnTo>
                    <a:pt x="367" y="57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1769200" y="2193125"/>
              <a:ext cx="25" cy="189550"/>
            </a:xfrm>
            <a:custGeom>
              <a:avLst/>
              <a:gdLst/>
              <a:ahLst/>
              <a:cxnLst/>
              <a:rect l="0" t="0" r="0" b="0"/>
              <a:pathLst>
                <a:path w="1" h="7582" fill="none" extrusionOk="0">
                  <a:moveTo>
                    <a:pt x="1" y="7582"/>
                  </a:moveTo>
                  <a:lnTo>
                    <a:pt x="1" y="1"/>
                  </a:lnTo>
                </a:path>
              </a:pathLst>
            </a:custGeom>
            <a:noFill/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1759475" y="1990050"/>
              <a:ext cx="19475" cy="203100"/>
            </a:xfrm>
            <a:custGeom>
              <a:avLst/>
              <a:gdLst/>
              <a:ahLst/>
              <a:cxnLst/>
              <a:rect l="0" t="0" r="0" b="0"/>
              <a:pathLst>
                <a:path w="779" h="8124" extrusionOk="0">
                  <a:moveTo>
                    <a:pt x="390" y="8124"/>
                  </a:moveTo>
                  <a:lnTo>
                    <a:pt x="367" y="5741"/>
                  </a:lnTo>
                  <a:lnTo>
                    <a:pt x="1" y="8124"/>
                  </a:lnTo>
                  <a:lnTo>
                    <a:pt x="367" y="1"/>
                  </a:lnTo>
                  <a:lnTo>
                    <a:pt x="779" y="8124"/>
                  </a:lnTo>
                  <a:lnTo>
                    <a:pt x="367" y="5741"/>
                  </a:lnTo>
                  <a:close/>
                </a:path>
              </a:pathLst>
            </a:custGeom>
            <a:solidFill>
              <a:srgbClr val="000000"/>
            </a:solidFill>
            <a:ln w="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2178175" y="606325"/>
              <a:ext cx="33575" cy="276350"/>
            </a:xfrm>
            <a:custGeom>
              <a:avLst/>
              <a:gdLst/>
              <a:ahLst/>
              <a:cxnLst/>
              <a:rect l="0" t="0" r="0" b="0"/>
              <a:pathLst>
                <a:path w="1343" h="11054" extrusionOk="0">
                  <a:moveTo>
                    <a:pt x="0" y="1"/>
                  </a:moveTo>
                  <a:lnTo>
                    <a:pt x="0" y="11054"/>
                  </a:lnTo>
                  <a:lnTo>
                    <a:pt x="316" y="11054"/>
                  </a:lnTo>
                  <a:lnTo>
                    <a:pt x="316" y="5775"/>
                  </a:lnTo>
                  <a:lnTo>
                    <a:pt x="1243" y="5775"/>
                  </a:lnTo>
                  <a:lnTo>
                    <a:pt x="1243" y="4517"/>
                  </a:lnTo>
                  <a:lnTo>
                    <a:pt x="316" y="4517"/>
                  </a:lnTo>
                  <a:lnTo>
                    <a:pt x="316" y="1259"/>
                  </a:lnTo>
                  <a:lnTo>
                    <a:pt x="1343" y="1259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2217550" y="698000"/>
              <a:ext cx="14025" cy="20200"/>
            </a:xfrm>
            <a:custGeom>
              <a:avLst/>
              <a:gdLst/>
              <a:ahLst/>
              <a:cxnLst/>
              <a:rect l="0" t="0" r="0" b="0"/>
              <a:pathLst>
                <a:path w="56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560" y="80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2273150" y="606325"/>
              <a:ext cx="33600" cy="276350"/>
            </a:xfrm>
            <a:custGeom>
              <a:avLst/>
              <a:gdLst/>
              <a:ahLst/>
              <a:cxnLst/>
              <a:rect l="0" t="0" r="0" b="0"/>
              <a:pathLst>
                <a:path w="1344" h="11054" extrusionOk="0">
                  <a:moveTo>
                    <a:pt x="1" y="1"/>
                  </a:moveTo>
                  <a:lnTo>
                    <a:pt x="1" y="11054"/>
                  </a:lnTo>
                  <a:lnTo>
                    <a:pt x="317" y="11054"/>
                  </a:lnTo>
                  <a:lnTo>
                    <a:pt x="317" y="5775"/>
                  </a:lnTo>
                  <a:lnTo>
                    <a:pt x="1243" y="5775"/>
                  </a:lnTo>
                  <a:lnTo>
                    <a:pt x="1243" y="4517"/>
                  </a:lnTo>
                  <a:lnTo>
                    <a:pt x="317" y="4517"/>
                  </a:lnTo>
                  <a:lnTo>
                    <a:pt x="317" y="1259"/>
                  </a:lnTo>
                  <a:lnTo>
                    <a:pt x="1343" y="1259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2312525" y="698000"/>
              <a:ext cx="14025" cy="20200"/>
            </a:xfrm>
            <a:custGeom>
              <a:avLst/>
              <a:gdLst/>
              <a:ahLst/>
              <a:cxnLst/>
              <a:rect l="0" t="0" r="0" b="0"/>
              <a:pathLst>
                <a:path w="56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561" y="807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2380725" y="603625"/>
              <a:ext cx="33575" cy="276350"/>
            </a:xfrm>
            <a:custGeom>
              <a:avLst/>
              <a:gdLst/>
              <a:ahLst/>
              <a:cxnLst/>
              <a:rect l="0" t="0" r="0" b="0"/>
              <a:pathLst>
                <a:path w="1343" h="11054" extrusionOk="0">
                  <a:moveTo>
                    <a:pt x="1" y="0"/>
                  </a:moveTo>
                  <a:lnTo>
                    <a:pt x="1" y="11054"/>
                  </a:lnTo>
                  <a:lnTo>
                    <a:pt x="317" y="11054"/>
                  </a:lnTo>
                  <a:lnTo>
                    <a:pt x="317" y="5775"/>
                  </a:lnTo>
                  <a:lnTo>
                    <a:pt x="1243" y="5775"/>
                  </a:lnTo>
                  <a:lnTo>
                    <a:pt x="1243" y="4516"/>
                  </a:lnTo>
                  <a:lnTo>
                    <a:pt x="317" y="4516"/>
                  </a:lnTo>
                  <a:lnTo>
                    <a:pt x="317" y="1259"/>
                  </a:lnTo>
                  <a:lnTo>
                    <a:pt x="1343" y="1259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2420100" y="695300"/>
              <a:ext cx="14025" cy="20200"/>
            </a:xfrm>
            <a:custGeom>
              <a:avLst/>
              <a:gdLst/>
              <a:ahLst/>
              <a:cxnLst/>
              <a:rect l="0" t="0" r="0" b="0"/>
              <a:pathLst>
                <a:path w="56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560" y="80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2535225" y="97300"/>
              <a:ext cx="33575" cy="276350"/>
            </a:xfrm>
            <a:custGeom>
              <a:avLst/>
              <a:gdLst/>
              <a:ahLst/>
              <a:cxnLst/>
              <a:rect l="0" t="0" r="0" b="0"/>
              <a:pathLst>
                <a:path w="1343" h="11054" extrusionOk="0">
                  <a:moveTo>
                    <a:pt x="0" y="1"/>
                  </a:moveTo>
                  <a:lnTo>
                    <a:pt x="0" y="11054"/>
                  </a:lnTo>
                  <a:lnTo>
                    <a:pt x="316" y="11054"/>
                  </a:lnTo>
                  <a:lnTo>
                    <a:pt x="316" y="5775"/>
                  </a:lnTo>
                  <a:lnTo>
                    <a:pt x="1242" y="5775"/>
                  </a:lnTo>
                  <a:lnTo>
                    <a:pt x="1242" y="4517"/>
                  </a:lnTo>
                  <a:lnTo>
                    <a:pt x="316" y="4517"/>
                  </a:lnTo>
                  <a:lnTo>
                    <a:pt x="316" y="1259"/>
                  </a:lnTo>
                  <a:lnTo>
                    <a:pt x="1343" y="1259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2574575" y="188975"/>
              <a:ext cx="14050" cy="20200"/>
            </a:xfrm>
            <a:custGeom>
              <a:avLst/>
              <a:gdLst/>
              <a:ahLst/>
              <a:cxnLst/>
              <a:rect l="0" t="0" r="0" b="0"/>
              <a:pathLst>
                <a:path w="562" h="808" extrusionOk="0">
                  <a:moveTo>
                    <a:pt x="1" y="1"/>
                  </a:moveTo>
                  <a:lnTo>
                    <a:pt x="1" y="807"/>
                  </a:lnTo>
                  <a:lnTo>
                    <a:pt x="561" y="807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2629050" y="81050"/>
              <a:ext cx="33600" cy="276375"/>
            </a:xfrm>
            <a:custGeom>
              <a:avLst/>
              <a:gdLst/>
              <a:ahLst/>
              <a:cxnLst/>
              <a:rect l="0" t="0" r="0" b="0"/>
              <a:pathLst>
                <a:path w="1344" h="11055" extrusionOk="0">
                  <a:moveTo>
                    <a:pt x="1" y="1"/>
                  </a:moveTo>
                  <a:lnTo>
                    <a:pt x="1" y="11054"/>
                  </a:lnTo>
                  <a:lnTo>
                    <a:pt x="317" y="11054"/>
                  </a:lnTo>
                  <a:lnTo>
                    <a:pt x="317" y="5775"/>
                  </a:lnTo>
                  <a:lnTo>
                    <a:pt x="1243" y="5775"/>
                  </a:lnTo>
                  <a:lnTo>
                    <a:pt x="1243" y="4517"/>
                  </a:lnTo>
                  <a:lnTo>
                    <a:pt x="317" y="4517"/>
                  </a:lnTo>
                  <a:lnTo>
                    <a:pt x="317" y="1259"/>
                  </a:lnTo>
                  <a:lnTo>
                    <a:pt x="1343" y="1259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2668425" y="172750"/>
              <a:ext cx="14025" cy="20175"/>
            </a:xfrm>
            <a:custGeom>
              <a:avLst/>
              <a:gdLst/>
              <a:ahLst/>
              <a:cxnLst/>
              <a:rect l="0" t="0" r="0" b="0"/>
              <a:pathLst>
                <a:path w="561" h="807" extrusionOk="0">
                  <a:moveTo>
                    <a:pt x="1" y="0"/>
                  </a:moveTo>
                  <a:lnTo>
                    <a:pt x="1" y="807"/>
                  </a:lnTo>
                  <a:lnTo>
                    <a:pt x="561" y="807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2017375" y="939375"/>
              <a:ext cx="33600" cy="276350"/>
            </a:xfrm>
            <a:custGeom>
              <a:avLst/>
              <a:gdLst/>
              <a:ahLst/>
              <a:cxnLst/>
              <a:rect l="0" t="0" r="0" b="0"/>
              <a:pathLst>
                <a:path w="1344" h="11054" extrusionOk="0">
                  <a:moveTo>
                    <a:pt x="1" y="0"/>
                  </a:moveTo>
                  <a:lnTo>
                    <a:pt x="1" y="11053"/>
                  </a:lnTo>
                  <a:lnTo>
                    <a:pt x="317" y="11053"/>
                  </a:lnTo>
                  <a:lnTo>
                    <a:pt x="317" y="5775"/>
                  </a:lnTo>
                  <a:lnTo>
                    <a:pt x="1243" y="5775"/>
                  </a:lnTo>
                  <a:lnTo>
                    <a:pt x="1243" y="4516"/>
                  </a:lnTo>
                  <a:lnTo>
                    <a:pt x="317" y="4516"/>
                  </a:lnTo>
                  <a:lnTo>
                    <a:pt x="317" y="1259"/>
                  </a:lnTo>
                  <a:lnTo>
                    <a:pt x="1343" y="1259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2056750" y="1031050"/>
              <a:ext cx="14025" cy="20175"/>
            </a:xfrm>
            <a:custGeom>
              <a:avLst/>
              <a:gdLst/>
              <a:ahLst/>
              <a:cxnLst/>
              <a:rect l="0" t="0" r="0" b="0"/>
              <a:pathLst>
                <a:path w="561" h="807" extrusionOk="0">
                  <a:moveTo>
                    <a:pt x="1" y="0"/>
                  </a:moveTo>
                  <a:lnTo>
                    <a:pt x="1" y="807"/>
                  </a:lnTo>
                  <a:lnTo>
                    <a:pt x="561" y="807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83" name="Shape 883"/>
          <p:cNvSpPr/>
          <p:nvPr/>
        </p:nvSpPr>
        <p:spPr>
          <a:xfrm>
            <a:off x="1524000" y="28575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884" name="Shape 884"/>
          <p:cNvGrpSpPr/>
          <p:nvPr/>
        </p:nvGrpSpPr>
        <p:grpSpPr>
          <a:xfrm>
            <a:off x="2104102" y="4145868"/>
            <a:ext cx="8143738" cy="1468723"/>
            <a:chOff x="17025" y="72300"/>
            <a:chExt cx="2968700" cy="2837975"/>
          </a:xfrm>
        </p:grpSpPr>
        <p:sp>
          <p:nvSpPr>
            <p:cNvPr id="885" name="Shape 885"/>
            <p:cNvSpPr/>
            <p:nvPr/>
          </p:nvSpPr>
          <p:spPr>
            <a:xfrm>
              <a:off x="17025" y="1660550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0" y="0"/>
                  </a:moveTo>
                  <a:lnTo>
                    <a:pt x="3912" y="0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107125" y="1663450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1" y="0"/>
                  </a:moveTo>
                  <a:lnTo>
                    <a:pt x="3913" y="0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292850" y="1660550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0" y="0"/>
                  </a:moveTo>
                  <a:lnTo>
                    <a:pt x="3912" y="0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873625" y="639325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0" y="1"/>
                  </a:moveTo>
                  <a:lnTo>
                    <a:pt x="3912" y="1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198900" y="1657650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0" y="1"/>
                  </a:moveTo>
                  <a:lnTo>
                    <a:pt x="3912" y="1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384050" y="1666325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779100" y="645125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1" y="0"/>
                  </a:moveTo>
                  <a:lnTo>
                    <a:pt x="3913" y="0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536250" y="986475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4600" y="639325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200350" y="2423225"/>
              <a:ext cx="84950" cy="313475"/>
            </a:xfrm>
            <a:custGeom>
              <a:avLst/>
              <a:gdLst/>
              <a:ahLst/>
              <a:cxnLst/>
              <a:rect l="0" t="0" r="0" b="0"/>
              <a:pathLst>
                <a:path w="3398" h="12539" extrusionOk="0">
                  <a:moveTo>
                    <a:pt x="2650" y="4454"/>
                  </a:moveTo>
                  <a:cubicBezTo>
                    <a:pt x="2796" y="4454"/>
                    <a:pt x="2911" y="4759"/>
                    <a:pt x="2995" y="5368"/>
                  </a:cubicBezTo>
                  <a:cubicBezTo>
                    <a:pt x="3079" y="5977"/>
                    <a:pt x="3121" y="6817"/>
                    <a:pt x="3121" y="7887"/>
                  </a:cubicBezTo>
                  <a:cubicBezTo>
                    <a:pt x="3121" y="8958"/>
                    <a:pt x="3079" y="9798"/>
                    <a:pt x="2995" y="10407"/>
                  </a:cubicBezTo>
                  <a:cubicBezTo>
                    <a:pt x="2911" y="11016"/>
                    <a:pt x="2796" y="11320"/>
                    <a:pt x="2650" y="11320"/>
                  </a:cubicBezTo>
                  <a:cubicBezTo>
                    <a:pt x="2503" y="11320"/>
                    <a:pt x="2389" y="11016"/>
                    <a:pt x="2305" y="10407"/>
                  </a:cubicBezTo>
                  <a:cubicBezTo>
                    <a:pt x="2221" y="9798"/>
                    <a:pt x="2179" y="8958"/>
                    <a:pt x="2179" y="7887"/>
                  </a:cubicBezTo>
                  <a:cubicBezTo>
                    <a:pt x="2179" y="6817"/>
                    <a:pt x="2221" y="5977"/>
                    <a:pt x="2305" y="5368"/>
                  </a:cubicBezTo>
                  <a:cubicBezTo>
                    <a:pt x="2389" y="4759"/>
                    <a:pt x="2503" y="4454"/>
                    <a:pt x="2650" y="4454"/>
                  </a:cubicBezTo>
                  <a:close/>
                  <a:moveTo>
                    <a:pt x="677" y="285"/>
                  </a:moveTo>
                  <a:cubicBezTo>
                    <a:pt x="588" y="285"/>
                    <a:pt x="493" y="327"/>
                    <a:pt x="392" y="412"/>
                  </a:cubicBezTo>
                  <a:cubicBezTo>
                    <a:pt x="291" y="496"/>
                    <a:pt x="183" y="623"/>
                    <a:pt x="68" y="791"/>
                  </a:cubicBezTo>
                  <a:lnTo>
                    <a:pt x="68" y="2215"/>
                  </a:lnTo>
                  <a:cubicBezTo>
                    <a:pt x="182" y="2015"/>
                    <a:pt x="287" y="1867"/>
                    <a:pt x="382" y="1772"/>
                  </a:cubicBezTo>
                  <a:cubicBezTo>
                    <a:pt x="477" y="1677"/>
                    <a:pt x="567" y="1630"/>
                    <a:pt x="650" y="1630"/>
                  </a:cubicBezTo>
                  <a:cubicBezTo>
                    <a:pt x="802" y="1630"/>
                    <a:pt x="919" y="1792"/>
                    <a:pt x="1000" y="2116"/>
                  </a:cubicBezTo>
                  <a:cubicBezTo>
                    <a:pt x="1082" y="2441"/>
                    <a:pt x="1123" y="2906"/>
                    <a:pt x="1123" y="3513"/>
                  </a:cubicBezTo>
                  <a:cubicBezTo>
                    <a:pt x="1123" y="4103"/>
                    <a:pt x="1083" y="4556"/>
                    <a:pt x="1004" y="4869"/>
                  </a:cubicBezTo>
                  <a:cubicBezTo>
                    <a:pt x="925" y="5183"/>
                    <a:pt x="811" y="5340"/>
                    <a:pt x="662" y="5340"/>
                  </a:cubicBezTo>
                  <a:lnTo>
                    <a:pt x="388" y="5340"/>
                  </a:lnTo>
                  <a:lnTo>
                    <a:pt x="388" y="6653"/>
                  </a:lnTo>
                  <a:lnTo>
                    <a:pt x="650" y="6653"/>
                  </a:lnTo>
                  <a:cubicBezTo>
                    <a:pt x="815" y="6653"/>
                    <a:pt x="944" y="6850"/>
                    <a:pt x="1037" y="7242"/>
                  </a:cubicBezTo>
                  <a:cubicBezTo>
                    <a:pt x="1129" y="7635"/>
                    <a:pt x="1176" y="8180"/>
                    <a:pt x="1176" y="8876"/>
                  </a:cubicBezTo>
                  <a:cubicBezTo>
                    <a:pt x="1176" y="9630"/>
                    <a:pt x="1126" y="10205"/>
                    <a:pt x="1026" y="10601"/>
                  </a:cubicBezTo>
                  <a:cubicBezTo>
                    <a:pt x="926" y="10996"/>
                    <a:pt x="781" y="11194"/>
                    <a:pt x="591" y="11194"/>
                  </a:cubicBezTo>
                  <a:cubicBezTo>
                    <a:pt x="482" y="11194"/>
                    <a:pt x="377" y="11128"/>
                    <a:pt x="277" y="10996"/>
                  </a:cubicBezTo>
                  <a:cubicBezTo>
                    <a:pt x="177" y="10864"/>
                    <a:pt x="85" y="10669"/>
                    <a:pt x="1" y="10411"/>
                  </a:cubicBezTo>
                  <a:lnTo>
                    <a:pt x="1" y="11953"/>
                  </a:lnTo>
                  <a:cubicBezTo>
                    <a:pt x="107" y="12148"/>
                    <a:pt x="210" y="12295"/>
                    <a:pt x="309" y="12392"/>
                  </a:cubicBezTo>
                  <a:cubicBezTo>
                    <a:pt x="409" y="12490"/>
                    <a:pt x="506" y="12539"/>
                    <a:pt x="600" y="12539"/>
                  </a:cubicBezTo>
                  <a:cubicBezTo>
                    <a:pt x="881" y="12539"/>
                    <a:pt x="1097" y="12220"/>
                    <a:pt x="1249" y="11581"/>
                  </a:cubicBezTo>
                  <a:cubicBezTo>
                    <a:pt x="1401" y="10943"/>
                    <a:pt x="1478" y="10042"/>
                    <a:pt x="1478" y="8876"/>
                  </a:cubicBezTo>
                  <a:cubicBezTo>
                    <a:pt x="1478" y="8117"/>
                    <a:pt x="1437" y="7478"/>
                    <a:pt x="1355" y="6962"/>
                  </a:cubicBezTo>
                  <a:cubicBezTo>
                    <a:pt x="1273" y="6445"/>
                    <a:pt x="1160" y="6105"/>
                    <a:pt x="1015" y="5941"/>
                  </a:cubicBezTo>
                  <a:cubicBezTo>
                    <a:pt x="1146" y="5767"/>
                    <a:pt x="1247" y="5455"/>
                    <a:pt x="1318" y="5004"/>
                  </a:cubicBezTo>
                  <a:cubicBezTo>
                    <a:pt x="1389" y="4553"/>
                    <a:pt x="1425" y="4000"/>
                    <a:pt x="1425" y="3347"/>
                  </a:cubicBezTo>
                  <a:cubicBezTo>
                    <a:pt x="1425" y="2408"/>
                    <a:pt x="1358" y="1663"/>
                    <a:pt x="1224" y="1112"/>
                  </a:cubicBezTo>
                  <a:cubicBezTo>
                    <a:pt x="1089" y="561"/>
                    <a:pt x="907" y="285"/>
                    <a:pt x="677" y="285"/>
                  </a:cubicBezTo>
                  <a:close/>
                  <a:moveTo>
                    <a:pt x="3121" y="0"/>
                  </a:moveTo>
                  <a:lnTo>
                    <a:pt x="3121" y="4794"/>
                  </a:lnTo>
                  <a:cubicBezTo>
                    <a:pt x="3063" y="4267"/>
                    <a:pt x="2990" y="3875"/>
                    <a:pt x="2901" y="3619"/>
                  </a:cubicBezTo>
                  <a:cubicBezTo>
                    <a:pt x="2813" y="3364"/>
                    <a:pt x="2706" y="3236"/>
                    <a:pt x="2582" y="3236"/>
                  </a:cubicBezTo>
                  <a:cubicBezTo>
                    <a:pt x="2379" y="3236"/>
                    <a:pt x="2213" y="3663"/>
                    <a:pt x="2086" y="4517"/>
                  </a:cubicBezTo>
                  <a:cubicBezTo>
                    <a:pt x="1958" y="5372"/>
                    <a:pt x="1894" y="6495"/>
                    <a:pt x="1894" y="7887"/>
                  </a:cubicBezTo>
                  <a:cubicBezTo>
                    <a:pt x="1894" y="9279"/>
                    <a:pt x="1958" y="10403"/>
                    <a:pt x="2086" y="11257"/>
                  </a:cubicBezTo>
                  <a:cubicBezTo>
                    <a:pt x="2213" y="12111"/>
                    <a:pt x="2379" y="12539"/>
                    <a:pt x="2582" y="12539"/>
                  </a:cubicBezTo>
                  <a:cubicBezTo>
                    <a:pt x="2706" y="12539"/>
                    <a:pt x="2813" y="12411"/>
                    <a:pt x="2901" y="12155"/>
                  </a:cubicBezTo>
                  <a:cubicBezTo>
                    <a:pt x="2990" y="11899"/>
                    <a:pt x="3063" y="11508"/>
                    <a:pt x="3121" y="10980"/>
                  </a:cubicBezTo>
                  <a:lnTo>
                    <a:pt x="3121" y="12309"/>
                  </a:lnTo>
                  <a:lnTo>
                    <a:pt x="3398" y="12309"/>
                  </a:lnTo>
                  <a:lnTo>
                    <a:pt x="33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557050" y="1697975"/>
              <a:ext cx="81525" cy="301025"/>
            </a:xfrm>
            <a:custGeom>
              <a:avLst/>
              <a:gdLst/>
              <a:ahLst/>
              <a:cxnLst/>
              <a:rect l="0" t="0" r="0" b="0"/>
              <a:pathLst>
                <a:path w="3261" h="12041" extrusionOk="0">
                  <a:moveTo>
                    <a:pt x="1013" y="1393"/>
                  </a:moveTo>
                  <a:lnTo>
                    <a:pt x="1013" y="7698"/>
                  </a:lnTo>
                  <a:lnTo>
                    <a:pt x="247" y="7698"/>
                  </a:lnTo>
                  <a:lnTo>
                    <a:pt x="1013" y="1393"/>
                  </a:lnTo>
                  <a:close/>
                  <a:moveTo>
                    <a:pt x="933" y="1"/>
                  </a:moveTo>
                  <a:lnTo>
                    <a:pt x="0" y="7484"/>
                  </a:lnTo>
                  <a:lnTo>
                    <a:pt x="0" y="9026"/>
                  </a:lnTo>
                  <a:lnTo>
                    <a:pt x="1013" y="9026"/>
                  </a:lnTo>
                  <a:lnTo>
                    <a:pt x="1013" y="11811"/>
                  </a:lnTo>
                  <a:lnTo>
                    <a:pt x="1315" y="11811"/>
                  </a:lnTo>
                  <a:lnTo>
                    <a:pt x="1315" y="9026"/>
                  </a:lnTo>
                  <a:lnTo>
                    <a:pt x="1635" y="9026"/>
                  </a:lnTo>
                  <a:lnTo>
                    <a:pt x="1635" y="7698"/>
                  </a:lnTo>
                  <a:lnTo>
                    <a:pt x="1315" y="7698"/>
                  </a:lnTo>
                  <a:lnTo>
                    <a:pt x="1315" y="1"/>
                  </a:lnTo>
                  <a:close/>
                  <a:moveTo>
                    <a:pt x="2633" y="2738"/>
                  </a:moveTo>
                  <a:cubicBezTo>
                    <a:pt x="2426" y="2738"/>
                    <a:pt x="2267" y="2964"/>
                    <a:pt x="2155" y="3418"/>
                  </a:cubicBezTo>
                  <a:cubicBezTo>
                    <a:pt x="2043" y="3871"/>
                    <a:pt x="1987" y="4515"/>
                    <a:pt x="1987" y="5348"/>
                  </a:cubicBezTo>
                  <a:cubicBezTo>
                    <a:pt x="1987" y="6034"/>
                    <a:pt x="2025" y="6573"/>
                    <a:pt x="2101" y="6966"/>
                  </a:cubicBezTo>
                  <a:cubicBezTo>
                    <a:pt x="2177" y="7359"/>
                    <a:pt x="2301" y="7650"/>
                    <a:pt x="2472" y="7840"/>
                  </a:cubicBezTo>
                  <a:lnTo>
                    <a:pt x="2568" y="7959"/>
                  </a:lnTo>
                  <a:cubicBezTo>
                    <a:pt x="2739" y="8154"/>
                    <a:pt x="2850" y="8357"/>
                    <a:pt x="2901" y="8568"/>
                  </a:cubicBezTo>
                  <a:cubicBezTo>
                    <a:pt x="2951" y="8779"/>
                    <a:pt x="2977" y="9082"/>
                    <a:pt x="2977" y="9477"/>
                  </a:cubicBezTo>
                  <a:cubicBezTo>
                    <a:pt x="2977" y="9905"/>
                    <a:pt x="2942" y="10235"/>
                    <a:pt x="2872" y="10470"/>
                  </a:cubicBezTo>
                  <a:cubicBezTo>
                    <a:pt x="2801" y="10705"/>
                    <a:pt x="2701" y="10822"/>
                    <a:pt x="2571" y="10822"/>
                  </a:cubicBezTo>
                  <a:cubicBezTo>
                    <a:pt x="2474" y="10822"/>
                    <a:pt x="2376" y="10752"/>
                    <a:pt x="2277" y="10613"/>
                  </a:cubicBezTo>
                  <a:cubicBezTo>
                    <a:pt x="2177" y="10473"/>
                    <a:pt x="2077" y="10263"/>
                    <a:pt x="1975" y="9984"/>
                  </a:cubicBezTo>
                  <a:lnTo>
                    <a:pt x="1975" y="11487"/>
                  </a:lnTo>
                  <a:cubicBezTo>
                    <a:pt x="2083" y="11671"/>
                    <a:pt x="2186" y="11810"/>
                    <a:pt x="2283" y="11902"/>
                  </a:cubicBezTo>
                  <a:cubicBezTo>
                    <a:pt x="2381" y="11994"/>
                    <a:pt x="2475" y="12040"/>
                    <a:pt x="2565" y="12040"/>
                  </a:cubicBezTo>
                  <a:cubicBezTo>
                    <a:pt x="2781" y="12040"/>
                    <a:pt x="2951" y="11800"/>
                    <a:pt x="3075" y="11321"/>
                  </a:cubicBezTo>
                  <a:cubicBezTo>
                    <a:pt x="3199" y="10841"/>
                    <a:pt x="3261" y="10189"/>
                    <a:pt x="3261" y="9367"/>
                  </a:cubicBezTo>
                  <a:cubicBezTo>
                    <a:pt x="3261" y="8644"/>
                    <a:pt x="3219" y="8081"/>
                    <a:pt x="3137" y="7678"/>
                  </a:cubicBezTo>
                  <a:cubicBezTo>
                    <a:pt x="3054" y="7274"/>
                    <a:pt x="2915" y="6962"/>
                    <a:pt x="2718" y="6740"/>
                  </a:cubicBezTo>
                  <a:lnTo>
                    <a:pt x="2624" y="6630"/>
                  </a:lnTo>
                  <a:cubicBezTo>
                    <a:pt x="2475" y="6456"/>
                    <a:pt x="2377" y="6272"/>
                    <a:pt x="2328" y="6080"/>
                  </a:cubicBezTo>
                  <a:cubicBezTo>
                    <a:pt x="2279" y="5887"/>
                    <a:pt x="2254" y="5622"/>
                    <a:pt x="2254" y="5285"/>
                  </a:cubicBezTo>
                  <a:cubicBezTo>
                    <a:pt x="2254" y="4842"/>
                    <a:pt x="2288" y="4510"/>
                    <a:pt x="2357" y="4288"/>
                  </a:cubicBezTo>
                  <a:cubicBezTo>
                    <a:pt x="2426" y="4067"/>
                    <a:pt x="2529" y="3956"/>
                    <a:pt x="2666" y="3956"/>
                  </a:cubicBezTo>
                  <a:cubicBezTo>
                    <a:pt x="2756" y="3956"/>
                    <a:pt x="2843" y="4009"/>
                    <a:pt x="2927" y="4114"/>
                  </a:cubicBezTo>
                  <a:cubicBezTo>
                    <a:pt x="3011" y="4220"/>
                    <a:pt x="3092" y="4378"/>
                    <a:pt x="3171" y="4589"/>
                  </a:cubicBezTo>
                  <a:lnTo>
                    <a:pt x="3171" y="3212"/>
                  </a:lnTo>
                  <a:cubicBezTo>
                    <a:pt x="3094" y="3054"/>
                    <a:pt x="3011" y="2935"/>
                    <a:pt x="2921" y="2856"/>
                  </a:cubicBezTo>
                  <a:cubicBezTo>
                    <a:pt x="2831" y="2777"/>
                    <a:pt x="2735" y="2738"/>
                    <a:pt x="2633" y="27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779025" y="1394225"/>
              <a:ext cx="89825" cy="379525"/>
            </a:xfrm>
            <a:custGeom>
              <a:avLst/>
              <a:gdLst/>
              <a:ahLst/>
              <a:cxnLst/>
              <a:rect l="0" t="0" r="0" b="0"/>
              <a:pathLst>
                <a:path w="3593" h="15181" extrusionOk="0">
                  <a:moveTo>
                    <a:pt x="1013" y="1392"/>
                  </a:moveTo>
                  <a:lnTo>
                    <a:pt x="1013" y="7697"/>
                  </a:lnTo>
                  <a:lnTo>
                    <a:pt x="247" y="7697"/>
                  </a:lnTo>
                  <a:lnTo>
                    <a:pt x="1013" y="1392"/>
                  </a:lnTo>
                  <a:close/>
                  <a:moveTo>
                    <a:pt x="2836" y="3955"/>
                  </a:moveTo>
                  <a:cubicBezTo>
                    <a:pt x="2982" y="3955"/>
                    <a:pt x="3097" y="4260"/>
                    <a:pt x="3180" y="4869"/>
                  </a:cubicBezTo>
                  <a:cubicBezTo>
                    <a:pt x="3264" y="5478"/>
                    <a:pt x="3306" y="6318"/>
                    <a:pt x="3306" y="7389"/>
                  </a:cubicBezTo>
                  <a:cubicBezTo>
                    <a:pt x="3306" y="8459"/>
                    <a:pt x="3264" y="9299"/>
                    <a:pt x="3180" y="9908"/>
                  </a:cubicBezTo>
                  <a:cubicBezTo>
                    <a:pt x="3097" y="10517"/>
                    <a:pt x="2982" y="10822"/>
                    <a:pt x="2836" y="10822"/>
                  </a:cubicBezTo>
                  <a:cubicBezTo>
                    <a:pt x="2689" y="10822"/>
                    <a:pt x="2574" y="10517"/>
                    <a:pt x="2491" y="9908"/>
                  </a:cubicBezTo>
                  <a:cubicBezTo>
                    <a:pt x="2407" y="9299"/>
                    <a:pt x="2365" y="8459"/>
                    <a:pt x="2365" y="7389"/>
                  </a:cubicBezTo>
                  <a:cubicBezTo>
                    <a:pt x="2365" y="6318"/>
                    <a:pt x="2407" y="5478"/>
                    <a:pt x="2491" y="4869"/>
                  </a:cubicBezTo>
                  <a:cubicBezTo>
                    <a:pt x="2574" y="4260"/>
                    <a:pt x="2689" y="3955"/>
                    <a:pt x="2836" y="3955"/>
                  </a:cubicBezTo>
                  <a:close/>
                  <a:moveTo>
                    <a:pt x="933" y="0"/>
                  </a:moveTo>
                  <a:lnTo>
                    <a:pt x="0" y="7483"/>
                  </a:lnTo>
                  <a:lnTo>
                    <a:pt x="0" y="9026"/>
                  </a:lnTo>
                  <a:lnTo>
                    <a:pt x="1013" y="9026"/>
                  </a:lnTo>
                  <a:lnTo>
                    <a:pt x="1013" y="11811"/>
                  </a:lnTo>
                  <a:lnTo>
                    <a:pt x="1315" y="11811"/>
                  </a:lnTo>
                  <a:lnTo>
                    <a:pt x="1315" y="9026"/>
                  </a:lnTo>
                  <a:lnTo>
                    <a:pt x="1635" y="9026"/>
                  </a:lnTo>
                  <a:lnTo>
                    <a:pt x="1635" y="7697"/>
                  </a:lnTo>
                  <a:lnTo>
                    <a:pt x="1315" y="7697"/>
                  </a:lnTo>
                  <a:lnTo>
                    <a:pt x="1315" y="0"/>
                  </a:lnTo>
                  <a:close/>
                  <a:moveTo>
                    <a:pt x="2903" y="2737"/>
                  </a:moveTo>
                  <a:cubicBezTo>
                    <a:pt x="2780" y="2737"/>
                    <a:pt x="2674" y="2865"/>
                    <a:pt x="2585" y="3121"/>
                  </a:cubicBezTo>
                  <a:cubicBezTo>
                    <a:pt x="2497" y="3377"/>
                    <a:pt x="2423" y="3768"/>
                    <a:pt x="2365" y="4296"/>
                  </a:cubicBezTo>
                  <a:lnTo>
                    <a:pt x="2365" y="2951"/>
                  </a:lnTo>
                  <a:lnTo>
                    <a:pt x="2087" y="2951"/>
                  </a:lnTo>
                  <a:lnTo>
                    <a:pt x="2087" y="15180"/>
                  </a:lnTo>
                  <a:lnTo>
                    <a:pt x="2365" y="15180"/>
                  </a:lnTo>
                  <a:lnTo>
                    <a:pt x="2365" y="10482"/>
                  </a:lnTo>
                  <a:cubicBezTo>
                    <a:pt x="2423" y="11009"/>
                    <a:pt x="2497" y="11401"/>
                    <a:pt x="2585" y="11656"/>
                  </a:cubicBezTo>
                  <a:cubicBezTo>
                    <a:pt x="2674" y="11912"/>
                    <a:pt x="2780" y="12040"/>
                    <a:pt x="2903" y="12040"/>
                  </a:cubicBezTo>
                  <a:cubicBezTo>
                    <a:pt x="3108" y="12040"/>
                    <a:pt x="3274" y="11613"/>
                    <a:pt x="3401" y="10758"/>
                  </a:cubicBezTo>
                  <a:cubicBezTo>
                    <a:pt x="3529" y="9904"/>
                    <a:pt x="3593" y="8781"/>
                    <a:pt x="3593" y="7389"/>
                  </a:cubicBezTo>
                  <a:cubicBezTo>
                    <a:pt x="3593" y="5996"/>
                    <a:pt x="3529" y="4873"/>
                    <a:pt x="3401" y="4019"/>
                  </a:cubicBezTo>
                  <a:cubicBezTo>
                    <a:pt x="3274" y="3164"/>
                    <a:pt x="3108" y="2737"/>
                    <a:pt x="2903" y="27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50525" y="200192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7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74725" y="1784950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0" y="5208"/>
                  </a:moveTo>
                  <a:lnTo>
                    <a:pt x="0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1200" y="178495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79"/>
                  </a:moveTo>
                  <a:lnTo>
                    <a:pt x="0" y="8679"/>
                  </a:lnTo>
                  <a:lnTo>
                    <a:pt x="352" y="0"/>
                  </a:lnTo>
                  <a:lnTo>
                    <a:pt x="748" y="8679"/>
                  </a:lnTo>
                  <a:lnTo>
                    <a:pt x="374" y="8679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65375" y="1915125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1"/>
                  </a:moveTo>
                  <a:lnTo>
                    <a:pt x="748" y="1"/>
                  </a:lnTo>
                  <a:lnTo>
                    <a:pt x="396" y="8679"/>
                  </a:lnTo>
                  <a:lnTo>
                    <a:pt x="0" y="1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2057125" y="146382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2081300" y="1246850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2047800" y="124685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80"/>
                  </a:moveTo>
                  <a:lnTo>
                    <a:pt x="0" y="8680"/>
                  </a:lnTo>
                  <a:lnTo>
                    <a:pt x="352" y="1"/>
                  </a:lnTo>
                  <a:lnTo>
                    <a:pt x="747" y="8680"/>
                  </a:lnTo>
                  <a:lnTo>
                    <a:pt x="374" y="8680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2071975" y="1377025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1"/>
                  </a:moveTo>
                  <a:lnTo>
                    <a:pt x="747" y="1"/>
                  </a:lnTo>
                  <a:lnTo>
                    <a:pt x="396" y="8680"/>
                  </a:lnTo>
                  <a:lnTo>
                    <a:pt x="0" y="1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2196150" y="115427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0" y="5208"/>
                  </a:moveTo>
                  <a:lnTo>
                    <a:pt x="0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2220325" y="937300"/>
              <a:ext cx="25" cy="130225"/>
            </a:xfrm>
            <a:custGeom>
              <a:avLst/>
              <a:gdLst/>
              <a:ahLst/>
              <a:cxnLst/>
              <a:rect l="0" t="0" r="0" b="0"/>
              <a:pathLst>
                <a:path w="1" h="5209" fill="none" extrusionOk="0">
                  <a:moveTo>
                    <a:pt x="0" y="5208"/>
                  </a:moveTo>
                  <a:lnTo>
                    <a:pt x="0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2186800" y="93730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80"/>
                  </a:moveTo>
                  <a:lnTo>
                    <a:pt x="1" y="8680"/>
                  </a:lnTo>
                  <a:lnTo>
                    <a:pt x="352" y="1"/>
                  </a:lnTo>
                  <a:lnTo>
                    <a:pt x="748" y="8680"/>
                  </a:lnTo>
                  <a:lnTo>
                    <a:pt x="374" y="8680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2210975" y="1067500"/>
              <a:ext cx="18700" cy="216975"/>
            </a:xfrm>
            <a:custGeom>
              <a:avLst/>
              <a:gdLst/>
              <a:ahLst/>
              <a:cxnLst/>
              <a:rect l="0" t="0" r="0" b="0"/>
              <a:pathLst>
                <a:path w="748" h="8679" extrusionOk="0">
                  <a:moveTo>
                    <a:pt x="374" y="0"/>
                  </a:moveTo>
                  <a:lnTo>
                    <a:pt x="748" y="0"/>
                  </a:lnTo>
                  <a:lnTo>
                    <a:pt x="396" y="8679"/>
                  </a:lnTo>
                  <a:lnTo>
                    <a:pt x="1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960975" y="2181275"/>
              <a:ext cx="292325" cy="25"/>
            </a:xfrm>
            <a:custGeom>
              <a:avLst/>
              <a:gdLst/>
              <a:ahLst/>
              <a:cxnLst/>
              <a:rect l="0" t="0" r="0" b="0"/>
              <a:pathLst>
                <a:path w="11693" h="1" fill="none" extrusionOk="0">
                  <a:moveTo>
                    <a:pt x="1" y="1"/>
                  </a:moveTo>
                  <a:lnTo>
                    <a:pt x="11693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1253275" y="2132100"/>
              <a:ext cx="41250" cy="98375"/>
            </a:xfrm>
            <a:custGeom>
              <a:avLst/>
              <a:gdLst/>
              <a:ahLst/>
              <a:cxnLst/>
              <a:rect l="0" t="0" r="0" b="0"/>
              <a:pathLst>
                <a:path w="1650" h="3935" extrusionOk="0">
                  <a:moveTo>
                    <a:pt x="1" y="1968"/>
                  </a:moveTo>
                  <a:lnTo>
                    <a:pt x="484" y="1968"/>
                  </a:lnTo>
                  <a:lnTo>
                    <a:pt x="1" y="0"/>
                  </a:lnTo>
                  <a:lnTo>
                    <a:pt x="1649" y="1968"/>
                  </a:lnTo>
                  <a:lnTo>
                    <a:pt x="1" y="3935"/>
                  </a:lnTo>
                  <a:lnTo>
                    <a:pt x="484" y="1968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256500" y="587525"/>
              <a:ext cx="92275" cy="306350"/>
            </a:xfrm>
            <a:custGeom>
              <a:avLst/>
              <a:gdLst/>
              <a:ahLst/>
              <a:cxnLst/>
              <a:rect l="0" t="0" r="0" b="0"/>
              <a:pathLst>
                <a:path w="3691" h="12254" extrusionOk="0">
                  <a:moveTo>
                    <a:pt x="2918" y="4185"/>
                  </a:moveTo>
                  <a:cubicBezTo>
                    <a:pt x="3065" y="4185"/>
                    <a:pt x="3182" y="4492"/>
                    <a:pt x="3268" y="5107"/>
                  </a:cubicBezTo>
                  <a:cubicBezTo>
                    <a:pt x="3354" y="5721"/>
                    <a:pt x="3397" y="6553"/>
                    <a:pt x="3397" y="7603"/>
                  </a:cubicBezTo>
                  <a:cubicBezTo>
                    <a:pt x="3397" y="8657"/>
                    <a:pt x="3354" y="9491"/>
                    <a:pt x="3268" y="10102"/>
                  </a:cubicBezTo>
                  <a:cubicBezTo>
                    <a:pt x="3182" y="10714"/>
                    <a:pt x="3065" y="11020"/>
                    <a:pt x="2918" y="11020"/>
                  </a:cubicBezTo>
                  <a:cubicBezTo>
                    <a:pt x="2769" y="11020"/>
                    <a:pt x="2651" y="10715"/>
                    <a:pt x="2566" y="10106"/>
                  </a:cubicBezTo>
                  <a:cubicBezTo>
                    <a:pt x="2480" y="9497"/>
                    <a:pt x="2437" y="8663"/>
                    <a:pt x="2437" y="7603"/>
                  </a:cubicBezTo>
                  <a:cubicBezTo>
                    <a:pt x="2437" y="6543"/>
                    <a:pt x="2480" y="5708"/>
                    <a:pt x="2566" y="5099"/>
                  </a:cubicBezTo>
                  <a:cubicBezTo>
                    <a:pt x="2653" y="4490"/>
                    <a:pt x="2770" y="4185"/>
                    <a:pt x="2918" y="4185"/>
                  </a:cubicBezTo>
                  <a:close/>
                  <a:moveTo>
                    <a:pt x="1096" y="1"/>
                  </a:moveTo>
                  <a:cubicBezTo>
                    <a:pt x="756" y="1"/>
                    <a:pt x="489" y="548"/>
                    <a:pt x="294" y="1642"/>
                  </a:cubicBezTo>
                  <a:cubicBezTo>
                    <a:pt x="98" y="2736"/>
                    <a:pt x="1" y="4233"/>
                    <a:pt x="1" y="6131"/>
                  </a:cubicBezTo>
                  <a:cubicBezTo>
                    <a:pt x="1" y="8024"/>
                    <a:pt x="98" y="9518"/>
                    <a:pt x="294" y="10613"/>
                  </a:cubicBezTo>
                  <a:cubicBezTo>
                    <a:pt x="489" y="11707"/>
                    <a:pt x="756" y="12254"/>
                    <a:pt x="1096" y="12254"/>
                  </a:cubicBezTo>
                  <a:cubicBezTo>
                    <a:pt x="1228" y="12254"/>
                    <a:pt x="1354" y="12159"/>
                    <a:pt x="1472" y="11969"/>
                  </a:cubicBezTo>
                  <a:cubicBezTo>
                    <a:pt x="1591" y="11779"/>
                    <a:pt x="1703" y="11495"/>
                    <a:pt x="1810" y="11115"/>
                  </a:cubicBezTo>
                  <a:lnTo>
                    <a:pt x="1810" y="9446"/>
                  </a:lnTo>
                  <a:cubicBezTo>
                    <a:pt x="1707" y="9947"/>
                    <a:pt x="1599" y="10321"/>
                    <a:pt x="1483" y="10569"/>
                  </a:cubicBezTo>
                  <a:cubicBezTo>
                    <a:pt x="1367" y="10817"/>
                    <a:pt x="1244" y="10941"/>
                    <a:pt x="1114" y="10941"/>
                  </a:cubicBezTo>
                  <a:cubicBezTo>
                    <a:pt x="858" y="10941"/>
                    <a:pt x="661" y="10528"/>
                    <a:pt x="525" y="9703"/>
                  </a:cubicBezTo>
                  <a:cubicBezTo>
                    <a:pt x="389" y="8877"/>
                    <a:pt x="321" y="7687"/>
                    <a:pt x="321" y="6131"/>
                  </a:cubicBezTo>
                  <a:cubicBezTo>
                    <a:pt x="321" y="4570"/>
                    <a:pt x="389" y="3377"/>
                    <a:pt x="525" y="2552"/>
                  </a:cubicBezTo>
                  <a:cubicBezTo>
                    <a:pt x="661" y="1726"/>
                    <a:pt x="858" y="1314"/>
                    <a:pt x="1114" y="1314"/>
                  </a:cubicBezTo>
                  <a:cubicBezTo>
                    <a:pt x="1244" y="1314"/>
                    <a:pt x="1367" y="1438"/>
                    <a:pt x="1483" y="1686"/>
                  </a:cubicBezTo>
                  <a:cubicBezTo>
                    <a:pt x="1599" y="1933"/>
                    <a:pt x="1707" y="2308"/>
                    <a:pt x="1810" y="2809"/>
                  </a:cubicBezTo>
                  <a:lnTo>
                    <a:pt x="1810" y="1124"/>
                  </a:lnTo>
                  <a:cubicBezTo>
                    <a:pt x="1705" y="749"/>
                    <a:pt x="1594" y="469"/>
                    <a:pt x="1475" y="281"/>
                  </a:cubicBezTo>
                  <a:cubicBezTo>
                    <a:pt x="1357" y="94"/>
                    <a:pt x="1230" y="1"/>
                    <a:pt x="1096" y="1"/>
                  </a:cubicBezTo>
                  <a:close/>
                  <a:moveTo>
                    <a:pt x="2918" y="2951"/>
                  </a:moveTo>
                  <a:cubicBezTo>
                    <a:pt x="2677" y="2951"/>
                    <a:pt x="2487" y="3363"/>
                    <a:pt x="2351" y="4185"/>
                  </a:cubicBezTo>
                  <a:cubicBezTo>
                    <a:pt x="2214" y="5008"/>
                    <a:pt x="2146" y="6147"/>
                    <a:pt x="2146" y="7603"/>
                  </a:cubicBezTo>
                  <a:cubicBezTo>
                    <a:pt x="2146" y="9053"/>
                    <a:pt x="2214" y="10191"/>
                    <a:pt x="2351" y="11016"/>
                  </a:cubicBezTo>
                  <a:cubicBezTo>
                    <a:pt x="2487" y="11841"/>
                    <a:pt x="2677" y="12254"/>
                    <a:pt x="2918" y="12254"/>
                  </a:cubicBezTo>
                  <a:cubicBezTo>
                    <a:pt x="3158" y="12254"/>
                    <a:pt x="3347" y="11841"/>
                    <a:pt x="3484" y="11016"/>
                  </a:cubicBezTo>
                  <a:cubicBezTo>
                    <a:pt x="3622" y="10191"/>
                    <a:pt x="3690" y="9053"/>
                    <a:pt x="3690" y="7603"/>
                  </a:cubicBezTo>
                  <a:cubicBezTo>
                    <a:pt x="3690" y="6147"/>
                    <a:pt x="3622" y="5008"/>
                    <a:pt x="3484" y="4185"/>
                  </a:cubicBezTo>
                  <a:cubicBezTo>
                    <a:pt x="3347" y="3363"/>
                    <a:pt x="3158" y="2951"/>
                    <a:pt x="2918" y="2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345650" y="575625"/>
              <a:ext cx="66025" cy="203500"/>
            </a:xfrm>
            <a:custGeom>
              <a:avLst/>
              <a:gdLst/>
              <a:ahLst/>
              <a:cxnLst/>
              <a:rect l="0" t="0" r="0" b="0"/>
              <a:pathLst>
                <a:path w="2641" h="8140" extrusionOk="0">
                  <a:moveTo>
                    <a:pt x="1917" y="1240"/>
                  </a:moveTo>
                  <a:lnTo>
                    <a:pt x="1917" y="4167"/>
                  </a:lnTo>
                  <a:lnTo>
                    <a:pt x="1361" y="4167"/>
                  </a:lnTo>
                  <a:lnTo>
                    <a:pt x="1361" y="5061"/>
                  </a:lnTo>
                  <a:lnTo>
                    <a:pt x="1917" y="5061"/>
                  </a:lnTo>
                  <a:lnTo>
                    <a:pt x="1917" y="7988"/>
                  </a:lnTo>
                  <a:lnTo>
                    <a:pt x="2084" y="7988"/>
                  </a:lnTo>
                  <a:lnTo>
                    <a:pt x="2084" y="5061"/>
                  </a:lnTo>
                  <a:lnTo>
                    <a:pt x="2640" y="5061"/>
                  </a:lnTo>
                  <a:lnTo>
                    <a:pt x="2640" y="4167"/>
                  </a:lnTo>
                  <a:lnTo>
                    <a:pt x="2084" y="4167"/>
                  </a:lnTo>
                  <a:lnTo>
                    <a:pt x="2084" y="1240"/>
                  </a:lnTo>
                  <a:close/>
                  <a:moveTo>
                    <a:pt x="449" y="0"/>
                  </a:moveTo>
                  <a:cubicBezTo>
                    <a:pt x="390" y="0"/>
                    <a:pt x="327" y="28"/>
                    <a:pt x="260" y="84"/>
                  </a:cubicBezTo>
                  <a:cubicBezTo>
                    <a:pt x="193" y="140"/>
                    <a:pt x="121" y="224"/>
                    <a:pt x="45" y="337"/>
                  </a:cubicBezTo>
                  <a:lnTo>
                    <a:pt x="45" y="1282"/>
                  </a:lnTo>
                  <a:cubicBezTo>
                    <a:pt x="121" y="1149"/>
                    <a:pt x="190" y="1051"/>
                    <a:pt x="254" y="988"/>
                  </a:cubicBezTo>
                  <a:cubicBezTo>
                    <a:pt x="317" y="925"/>
                    <a:pt x="376" y="894"/>
                    <a:pt x="431" y="894"/>
                  </a:cubicBezTo>
                  <a:cubicBezTo>
                    <a:pt x="532" y="894"/>
                    <a:pt x="610" y="1001"/>
                    <a:pt x="664" y="1217"/>
                  </a:cubicBezTo>
                  <a:cubicBezTo>
                    <a:pt x="718" y="1432"/>
                    <a:pt x="746" y="1741"/>
                    <a:pt x="746" y="2144"/>
                  </a:cubicBezTo>
                  <a:cubicBezTo>
                    <a:pt x="746" y="2537"/>
                    <a:pt x="719" y="2837"/>
                    <a:pt x="667" y="3045"/>
                  </a:cubicBezTo>
                  <a:cubicBezTo>
                    <a:pt x="614" y="3254"/>
                    <a:pt x="538" y="3358"/>
                    <a:pt x="439" y="3358"/>
                  </a:cubicBezTo>
                  <a:lnTo>
                    <a:pt x="258" y="3358"/>
                  </a:lnTo>
                  <a:lnTo>
                    <a:pt x="258" y="4230"/>
                  </a:lnTo>
                  <a:lnTo>
                    <a:pt x="431" y="4230"/>
                  </a:lnTo>
                  <a:cubicBezTo>
                    <a:pt x="541" y="4230"/>
                    <a:pt x="627" y="4361"/>
                    <a:pt x="688" y="4622"/>
                  </a:cubicBezTo>
                  <a:cubicBezTo>
                    <a:pt x="750" y="4883"/>
                    <a:pt x="780" y="5245"/>
                    <a:pt x="780" y="5707"/>
                  </a:cubicBezTo>
                  <a:cubicBezTo>
                    <a:pt x="780" y="6208"/>
                    <a:pt x="747" y="6590"/>
                    <a:pt x="681" y="6853"/>
                  </a:cubicBezTo>
                  <a:cubicBezTo>
                    <a:pt x="615" y="7115"/>
                    <a:pt x="519" y="7247"/>
                    <a:pt x="392" y="7247"/>
                  </a:cubicBezTo>
                  <a:cubicBezTo>
                    <a:pt x="320" y="7247"/>
                    <a:pt x="250" y="7203"/>
                    <a:pt x="184" y="7115"/>
                  </a:cubicBezTo>
                  <a:cubicBezTo>
                    <a:pt x="117" y="7028"/>
                    <a:pt x="56" y="6898"/>
                    <a:pt x="0" y="6726"/>
                  </a:cubicBezTo>
                  <a:lnTo>
                    <a:pt x="0" y="7751"/>
                  </a:lnTo>
                  <a:cubicBezTo>
                    <a:pt x="71" y="7881"/>
                    <a:pt x="139" y="7978"/>
                    <a:pt x="205" y="8043"/>
                  </a:cubicBezTo>
                  <a:cubicBezTo>
                    <a:pt x="271" y="8108"/>
                    <a:pt x="336" y="8140"/>
                    <a:pt x="398" y="8140"/>
                  </a:cubicBezTo>
                  <a:cubicBezTo>
                    <a:pt x="585" y="8140"/>
                    <a:pt x="728" y="7928"/>
                    <a:pt x="829" y="7504"/>
                  </a:cubicBezTo>
                  <a:cubicBezTo>
                    <a:pt x="931" y="7080"/>
                    <a:pt x="981" y="6481"/>
                    <a:pt x="981" y="5707"/>
                  </a:cubicBezTo>
                  <a:cubicBezTo>
                    <a:pt x="981" y="5202"/>
                    <a:pt x="954" y="4779"/>
                    <a:pt x="900" y="4435"/>
                  </a:cubicBezTo>
                  <a:cubicBezTo>
                    <a:pt x="846" y="4092"/>
                    <a:pt x="770" y="3866"/>
                    <a:pt x="674" y="3757"/>
                  </a:cubicBezTo>
                  <a:cubicBezTo>
                    <a:pt x="761" y="3642"/>
                    <a:pt x="828" y="3434"/>
                    <a:pt x="875" y="3135"/>
                  </a:cubicBezTo>
                  <a:cubicBezTo>
                    <a:pt x="923" y="2835"/>
                    <a:pt x="946" y="2468"/>
                    <a:pt x="946" y="2034"/>
                  </a:cubicBezTo>
                  <a:cubicBezTo>
                    <a:pt x="946" y="1410"/>
                    <a:pt x="902" y="915"/>
                    <a:pt x="812" y="549"/>
                  </a:cubicBezTo>
                  <a:cubicBezTo>
                    <a:pt x="723" y="183"/>
                    <a:pt x="602" y="0"/>
                    <a:pt x="4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986644" y="1712900"/>
              <a:ext cx="237575" cy="306350"/>
            </a:xfrm>
            <a:custGeom>
              <a:avLst/>
              <a:gdLst/>
              <a:ahLst/>
              <a:cxnLst/>
              <a:rect l="0" t="0" r="0" b="0"/>
              <a:pathLst>
                <a:path w="9503" h="12254" extrusionOk="0">
                  <a:moveTo>
                    <a:pt x="4246" y="5482"/>
                  </a:moveTo>
                  <a:cubicBezTo>
                    <a:pt x="4383" y="5482"/>
                    <a:pt x="4490" y="5727"/>
                    <a:pt x="4570" y="6218"/>
                  </a:cubicBezTo>
                  <a:cubicBezTo>
                    <a:pt x="4650" y="6708"/>
                    <a:pt x="4690" y="7381"/>
                    <a:pt x="4690" y="8235"/>
                  </a:cubicBezTo>
                  <a:cubicBezTo>
                    <a:pt x="4690" y="9084"/>
                    <a:pt x="4650" y="9755"/>
                    <a:pt x="4570" y="10248"/>
                  </a:cubicBezTo>
                  <a:cubicBezTo>
                    <a:pt x="4490" y="10741"/>
                    <a:pt x="4383" y="10988"/>
                    <a:pt x="4246" y="10988"/>
                  </a:cubicBezTo>
                  <a:cubicBezTo>
                    <a:pt x="4110" y="10988"/>
                    <a:pt x="4002" y="10741"/>
                    <a:pt x="3922" y="10248"/>
                  </a:cubicBezTo>
                  <a:cubicBezTo>
                    <a:pt x="3843" y="9755"/>
                    <a:pt x="3803" y="9084"/>
                    <a:pt x="3803" y="8235"/>
                  </a:cubicBezTo>
                  <a:cubicBezTo>
                    <a:pt x="3803" y="7381"/>
                    <a:pt x="3843" y="6708"/>
                    <a:pt x="3922" y="6218"/>
                  </a:cubicBezTo>
                  <a:cubicBezTo>
                    <a:pt x="4002" y="5727"/>
                    <a:pt x="4110" y="5482"/>
                    <a:pt x="4246" y="5482"/>
                  </a:cubicBezTo>
                  <a:close/>
                  <a:moveTo>
                    <a:pt x="838" y="1867"/>
                  </a:moveTo>
                  <a:lnTo>
                    <a:pt x="838" y="6273"/>
                  </a:lnTo>
                  <a:lnTo>
                    <a:pt x="1" y="6273"/>
                  </a:lnTo>
                  <a:lnTo>
                    <a:pt x="1" y="7618"/>
                  </a:lnTo>
                  <a:lnTo>
                    <a:pt x="838" y="7618"/>
                  </a:lnTo>
                  <a:lnTo>
                    <a:pt x="838" y="12024"/>
                  </a:lnTo>
                  <a:lnTo>
                    <a:pt x="1090" y="12024"/>
                  </a:lnTo>
                  <a:lnTo>
                    <a:pt x="1090" y="7618"/>
                  </a:lnTo>
                  <a:lnTo>
                    <a:pt x="1927" y="7618"/>
                  </a:lnTo>
                  <a:lnTo>
                    <a:pt x="1927" y="6273"/>
                  </a:lnTo>
                  <a:lnTo>
                    <a:pt x="1090" y="6273"/>
                  </a:lnTo>
                  <a:lnTo>
                    <a:pt x="1090" y="1867"/>
                  </a:lnTo>
                  <a:close/>
                  <a:moveTo>
                    <a:pt x="5491" y="214"/>
                  </a:moveTo>
                  <a:lnTo>
                    <a:pt x="5491" y="12024"/>
                  </a:lnTo>
                  <a:lnTo>
                    <a:pt x="5785" y="12024"/>
                  </a:lnTo>
                  <a:lnTo>
                    <a:pt x="5785" y="2144"/>
                  </a:lnTo>
                  <a:lnTo>
                    <a:pt x="6780" y="12024"/>
                  </a:lnTo>
                  <a:lnTo>
                    <a:pt x="7188" y="12024"/>
                  </a:lnTo>
                  <a:lnTo>
                    <a:pt x="7188" y="214"/>
                  </a:lnTo>
                  <a:lnTo>
                    <a:pt x="6894" y="214"/>
                  </a:lnTo>
                  <a:lnTo>
                    <a:pt x="6894" y="10094"/>
                  </a:lnTo>
                  <a:lnTo>
                    <a:pt x="5899" y="214"/>
                  </a:lnTo>
                  <a:close/>
                  <a:moveTo>
                    <a:pt x="7793" y="214"/>
                  </a:moveTo>
                  <a:lnTo>
                    <a:pt x="7793" y="12024"/>
                  </a:lnTo>
                  <a:lnTo>
                    <a:pt x="8096" y="12024"/>
                  </a:lnTo>
                  <a:lnTo>
                    <a:pt x="8096" y="6400"/>
                  </a:lnTo>
                  <a:lnTo>
                    <a:pt x="9199" y="6400"/>
                  </a:lnTo>
                  <a:lnTo>
                    <a:pt x="9199" y="12024"/>
                  </a:lnTo>
                  <a:lnTo>
                    <a:pt x="9502" y="12024"/>
                  </a:lnTo>
                  <a:lnTo>
                    <a:pt x="9502" y="214"/>
                  </a:lnTo>
                  <a:lnTo>
                    <a:pt x="9199" y="214"/>
                  </a:lnTo>
                  <a:lnTo>
                    <a:pt x="9199" y="5055"/>
                  </a:lnTo>
                  <a:lnTo>
                    <a:pt x="8096" y="5055"/>
                  </a:lnTo>
                  <a:lnTo>
                    <a:pt x="8096" y="214"/>
                  </a:lnTo>
                  <a:close/>
                  <a:moveTo>
                    <a:pt x="4375" y="0"/>
                  </a:moveTo>
                  <a:cubicBezTo>
                    <a:pt x="4092" y="0"/>
                    <a:pt x="3866" y="555"/>
                    <a:pt x="3698" y="1665"/>
                  </a:cubicBezTo>
                  <a:cubicBezTo>
                    <a:pt x="3530" y="2775"/>
                    <a:pt x="3445" y="4264"/>
                    <a:pt x="3445" y="6131"/>
                  </a:cubicBezTo>
                  <a:cubicBezTo>
                    <a:pt x="3445" y="8119"/>
                    <a:pt x="3514" y="9636"/>
                    <a:pt x="3651" y="10683"/>
                  </a:cubicBezTo>
                  <a:cubicBezTo>
                    <a:pt x="3789" y="11730"/>
                    <a:pt x="3987" y="12253"/>
                    <a:pt x="4246" y="12253"/>
                  </a:cubicBezTo>
                  <a:cubicBezTo>
                    <a:pt x="4473" y="12253"/>
                    <a:pt x="4654" y="11887"/>
                    <a:pt x="4790" y="11154"/>
                  </a:cubicBezTo>
                  <a:cubicBezTo>
                    <a:pt x="4926" y="10421"/>
                    <a:pt x="4995" y="9448"/>
                    <a:pt x="4995" y="8235"/>
                  </a:cubicBezTo>
                  <a:cubicBezTo>
                    <a:pt x="4995" y="6996"/>
                    <a:pt x="4929" y="6016"/>
                    <a:pt x="4798" y="5296"/>
                  </a:cubicBezTo>
                  <a:cubicBezTo>
                    <a:pt x="4668" y="4576"/>
                    <a:pt x="4490" y="4216"/>
                    <a:pt x="4264" y="4216"/>
                  </a:cubicBezTo>
                  <a:cubicBezTo>
                    <a:pt x="4157" y="4216"/>
                    <a:pt x="4059" y="4339"/>
                    <a:pt x="3970" y="4584"/>
                  </a:cubicBezTo>
                  <a:cubicBezTo>
                    <a:pt x="3881" y="4829"/>
                    <a:pt x="3807" y="5181"/>
                    <a:pt x="3747" y="5640"/>
                  </a:cubicBezTo>
                  <a:cubicBezTo>
                    <a:pt x="3763" y="4201"/>
                    <a:pt x="3823" y="3125"/>
                    <a:pt x="3929" y="2413"/>
                  </a:cubicBezTo>
                  <a:cubicBezTo>
                    <a:pt x="4034" y="1701"/>
                    <a:pt x="4187" y="1345"/>
                    <a:pt x="4388" y="1345"/>
                  </a:cubicBezTo>
                  <a:cubicBezTo>
                    <a:pt x="4464" y="1345"/>
                    <a:pt x="4541" y="1395"/>
                    <a:pt x="4618" y="1495"/>
                  </a:cubicBezTo>
                  <a:cubicBezTo>
                    <a:pt x="4696" y="1595"/>
                    <a:pt x="4773" y="1740"/>
                    <a:pt x="4849" y="1930"/>
                  </a:cubicBezTo>
                  <a:lnTo>
                    <a:pt x="4849" y="475"/>
                  </a:lnTo>
                  <a:cubicBezTo>
                    <a:pt x="4765" y="316"/>
                    <a:pt x="4684" y="198"/>
                    <a:pt x="4606" y="119"/>
                  </a:cubicBezTo>
                  <a:cubicBezTo>
                    <a:pt x="4528" y="40"/>
                    <a:pt x="4452" y="0"/>
                    <a:pt x="4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1250025" y="1926625"/>
              <a:ext cx="24550" cy="203525"/>
            </a:xfrm>
            <a:custGeom>
              <a:avLst/>
              <a:gdLst/>
              <a:ahLst/>
              <a:cxnLst/>
              <a:rect l="0" t="0" r="0" b="0"/>
              <a:pathLst>
                <a:path w="982" h="8141" extrusionOk="0">
                  <a:moveTo>
                    <a:pt x="450" y="1"/>
                  </a:moveTo>
                  <a:cubicBezTo>
                    <a:pt x="391" y="1"/>
                    <a:pt x="328" y="29"/>
                    <a:pt x="261" y="85"/>
                  </a:cubicBezTo>
                  <a:cubicBezTo>
                    <a:pt x="194" y="141"/>
                    <a:pt x="122" y="225"/>
                    <a:pt x="46" y="337"/>
                  </a:cubicBezTo>
                  <a:lnTo>
                    <a:pt x="46" y="1283"/>
                  </a:lnTo>
                  <a:cubicBezTo>
                    <a:pt x="122" y="1150"/>
                    <a:pt x="191" y="1052"/>
                    <a:pt x="254" y="989"/>
                  </a:cubicBezTo>
                  <a:cubicBezTo>
                    <a:pt x="318" y="926"/>
                    <a:pt x="377" y="894"/>
                    <a:pt x="432" y="894"/>
                  </a:cubicBezTo>
                  <a:cubicBezTo>
                    <a:pt x="533" y="894"/>
                    <a:pt x="611" y="1002"/>
                    <a:pt x="665" y="1217"/>
                  </a:cubicBezTo>
                  <a:cubicBezTo>
                    <a:pt x="719" y="1433"/>
                    <a:pt x="746" y="1742"/>
                    <a:pt x="746" y="2145"/>
                  </a:cubicBezTo>
                  <a:cubicBezTo>
                    <a:pt x="746" y="2537"/>
                    <a:pt x="720" y="2837"/>
                    <a:pt x="668" y="3046"/>
                  </a:cubicBezTo>
                  <a:cubicBezTo>
                    <a:pt x="615" y="3254"/>
                    <a:pt x="539" y="3359"/>
                    <a:pt x="440" y="3359"/>
                  </a:cubicBezTo>
                  <a:lnTo>
                    <a:pt x="258" y="3359"/>
                  </a:lnTo>
                  <a:lnTo>
                    <a:pt x="258" y="4231"/>
                  </a:lnTo>
                  <a:lnTo>
                    <a:pt x="432" y="4231"/>
                  </a:lnTo>
                  <a:cubicBezTo>
                    <a:pt x="542" y="4231"/>
                    <a:pt x="627" y="4361"/>
                    <a:pt x="689" y="4622"/>
                  </a:cubicBezTo>
                  <a:cubicBezTo>
                    <a:pt x="751" y="4883"/>
                    <a:pt x="781" y="5245"/>
                    <a:pt x="781" y="5707"/>
                  </a:cubicBezTo>
                  <a:cubicBezTo>
                    <a:pt x="781" y="6208"/>
                    <a:pt x="748" y="6590"/>
                    <a:pt x="682" y="6853"/>
                  </a:cubicBezTo>
                  <a:cubicBezTo>
                    <a:pt x="616" y="7116"/>
                    <a:pt x="519" y="7247"/>
                    <a:pt x="393" y="7247"/>
                  </a:cubicBezTo>
                  <a:cubicBezTo>
                    <a:pt x="321" y="7247"/>
                    <a:pt x="251" y="7203"/>
                    <a:pt x="184" y="7116"/>
                  </a:cubicBezTo>
                  <a:cubicBezTo>
                    <a:pt x="118" y="7028"/>
                    <a:pt x="57" y="6899"/>
                    <a:pt x="1" y="6727"/>
                  </a:cubicBezTo>
                  <a:lnTo>
                    <a:pt x="1" y="7752"/>
                  </a:lnTo>
                  <a:cubicBezTo>
                    <a:pt x="71" y="7881"/>
                    <a:pt x="140" y="7978"/>
                    <a:pt x="206" y="8043"/>
                  </a:cubicBezTo>
                  <a:cubicBezTo>
                    <a:pt x="272" y="8108"/>
                    <a:pt x="337" y="8140"/>
                    <a:pt x="399" y="8140"/>
                  </a:cubicBezTo>
                  <a:cubicBezTo>
                    <a:pt x="585" y="8140"/>
                    <a:pt x="729" y="7928"/>
                    <a:pt x="830" y="7505"/>
                  </a:cubicBezTo>
                  <a:cubicBezTo>
                    <a:pt x="931" y="7081"/>
                    <a:pt x="982" y="6482"/>
                    <a:pt x="982" y="5707"/>
                  </a:cubicBezTo>
                  <a:cubicBezTo>
                    <a:pt x="982" y="5203"/>
                    <a:pt x="955" y="4779"/>
                    <a:pt x="901" y="4436"/>
                  </a:cubicBezTo>
                  <a:cubicBezTo>
                    <a:pt x="846" y="4092"/>
                    <a:pt x="771" y="3867"/>
                    <a:pt x="675" y="3758"/>
                  </a:cubicBezTo>
                  <a:cubicBezTo>
                    <a:pt x="762" y="3642"/>
                    <a:pt x="829" y="3435"/>
                    <a:pt x="876" y="3135"/>
                  </a:cubicBezTo>
                  <a:cubicBezTo>
                    <a:pt x="923" y="2836"/>
                    <a:pt x="947" y="2469"/>
                    <a:pt x="947" y="2034"/>
                  </a:cubicBezTo>
                  <a:cubicBezTo>
                    <a:pt x="947" y="1411"/>
                    <a:pt x="902" y="916"/>
                    <a:pt x="813" y="550"/>
                  </a:cubicBezTo>
                  <a:cubicBezTo>
                    <a:pt x="724" y="184"/>
                    <a:pt x="603" y="1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1037900" y="83875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0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0" y="2407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1128000" y="72300"/>
              <a:ext cx="97825" cy="616225"/>
            </a:xfrm>
            <a:custGeom>
              <a:avLst/>
              <a:gdLst/>
              <a:ahLst/>
              <a:cxnLst/>
              <a:rect l="0" t="0" r="0" b="0"/>
              <a:pathLst>
                <a:path w="3913" h="24649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649"/>
                  </a:lnTo>
                  <a:lnTo>
                    <a:pt x="1" y="24649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1313725" y="83875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0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0" y="2407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1219775" y="81000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0" y="0"/>
                  </a:moveTo>
                  <a:lnTo>
                    <a:pt x="3912" y="0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1404925" y="75200"/>
              <a:ext cx="97825" cy="616225"/>
            </a:xfrm>
            <a:custGeom>
              <a:avLst/>
              <a:gdLst/>
              <a:ahLst/>
              <a:cxnLst/>
              <a:rect l="0" t="0" r="0" b="0"/>
              <a:pathLst>
                <a:path w="3913" h="24649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649"/>
                  </a:lnTo>
                  <a:lnTo>
                    <a:pt x="1" y="24649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1219125" y="846550"/>
              <a:ext cx="87075" cy="313500"/>
            </a:xfrm>
            <a:custGeom>
              <a:avLst/>
              <a:gdLst/>
              <a:ahLst/>
              <a:cxnLst/>
              <a:rect l="0" t="0" r="0" b="0"/>
              <a:pathLst>
                <a:path w="3483" h="12540" extrusionOk="0">
                  <a:moveTo>
                    <a:pt x="1013" y="1891"/>
                  </a:moveTo>
                  <a:lnTo>
                    <a:pt x="1013" y="8196"/>
                  </a:lnTo>
                  <a:lnTo>
                    <a:pt x="247" y="8196"/>
                  </a:lnTo>
                  <a:lnTo>
                    <a:pt x="1013" y="1891"/>
                  </a:lnTo>
                  <a:close/>
                  <a:moveTo>
                    <a:pt x="2734" y="4455"/>
                  </a:moveTo>
                  <a:cubicBezTo>
                    <a:pt x="2880" y="4455"/>
                    <a:pt x="2995" y="4759"/>
                    <a:pt x="3079" y="5368"/>
                  </a:cubicBezTo>
                  <a:cubicBezTo>
                    <a:pt x="3164" y="5977"/>
                    <a:pt x="3206" y="6817"/>
                    <a:pt x="3206" y="7888"/>
                  </a:cubicBezTo>
                  <a:cubicBezTo>
                    <a:pt x="3206" y="8958"/>
                    <a:pt x="3164" y="9798"/>
                    <a:pt x="3079" y="10407"/>
                  </a:cubicBezTo>
                  <a:cubicBezTo>
                    <a:pt x="2995" y="11016"/>
                    <a:pt x="2880" y="11321"/>
                    <a:pt x="2734" y="11321"/>
                  </a:cubicBezTo>
                  <a:cubicBezTo>
                    <a:pt x="2588" y="11321"/>
                    <a:pt x="2473" y="11016"/>
                    <a:pt x="2389" y="10407"/>
                  </a:cubicBezTo>
                  <a:cubicBezTo>
                    <a:pt x="2305" y="9798"/>
                    <a:pt x="2264" y="8958"/>
                    <a:pt x="2264" y="7888"/>
                  </a:cubicBezTo>
                  <a:cubicBezTo>
                    <a:pt x="2264" y="6817"/>
                    <a:pt x="2305" y="5977"/>
                    <a:pt x="2389" y="5368"/>
                  </a:cubicBezTo>
                  <a:cubicBezTo>
                    <a:pt x="2473" y="4759"/>
                    <a:pt x="2588" y="4455"/>
                    <a:pt x="2734" y="4455"/>
                  </a:cubicBezTo>
                  <a:close/>
                  <a:moveTo>
                    <a:pt x="934" y="499"/>
                  </a:moveTo>
                  <a:lnTo>
                    <a:pt x="1" y="7983"/>
                  </a:lnTo>
                  <a:lnTo>
                    <a:pt x="1" y="9525"/>
                  </a:lnTo>
                  <a:lnTo>
                    <a:pt x="1013" y="9525"/>
                  </a:lnTo>
                  <a:lnTo>
                    <a:pt x="1013" y="12310"/>
                  </a:lnTo>
                  <a:lnTo>
                    <a:pt x="1315" y="12310"/>
                  </a:lnTo>
                  <a:lnTo>
                    <a:pt x="1315" y="9525"/>
                  </a:lnTo>
                  <a:lnTo>
                    <a:pt x="1635" y="9525"/>
                  </a:lnTo>
                  <a:lnTo>
                    <a:pt x="1635" y="8196"/>
                  </a:lnTo>
                  <a:lnTo>
                    <a:pt x="1315" y="8196"/>
                  </a:lnTo>
                  <a:lnTo>
                    <a:pt x="1315" y="499"/>
                  </a:lnTo>
                  <a:close/>
                  <a:moveTo>
                    <a:pt x="3206" y="1"/>
                  </a:moveTo>
                  <a:lnTo>
                    <a:pt x="3206" y="4795"/>
                  </a:lnTo>
                  <a:cubicBezTo>
                    <a:pt x="3148" y="4267"/>
                    <a:pt x="3074" y="3876"/>
                    <a:pt x="2986" y="3620"/>
                  </a:cubicBezTo>
                  <a:cubicBezTo>
                    <a:pt x="2897" y="3364"/>
                    <a:pt x="2790" y="3236"/>
                    <a:pt x="2666" y="3236"/>
                  </a:cubicBezTo>
                  <a:cubicBezTo>
                    <a:pt x="2463" y="3236"/>
                    <a:pt x="2297" y="3663"/>
                    <a:pt x="2170" y="4518"/>
                  </a:cubicBezTo>
                  <a:cubicBezTo>
                    <a:pt x="2042" y="5372"/>
                    <a:pt x="1978" y="6495"/>
                    <a:pt x="1978" y="7888"/>
                  </a:cubicBezTo>
                  <a:cubicBezTo>
                    <a:pt x="1978" y="9280"/>
                    <a:pt x="2042" y="10403"/>
                    <a:pt x="2170" y="11258"/>
                  </a:cubicBezTo>
                  <a:cubicBezTo>
                    <a:pt x="2297" y="12112"/>
                    <a:pt x="2463" y="12539"/>
                    <a:pt x="2666" y="12539"/>
                  </a:cubicBezTo>
                  <a:cubicBezTo>
                    <a:pt x="2790" y="12539"/>
                    <a:pt x="2897" y="12411"/>
                    <a:pt x="2986" y="12155"/>
                  </a:cubicBezTo>
                  <a:cubicBezTo>
                    <a:pt x="3074" y="11900"/>
                    <a:pt x="3148" y="11508"/>
                    <a:pt x="3206" y="10981"/>
                  </a:cubicBezTo>
                  <a:lnTo>
                    <a:pt x="3206" y="12310"/>
                  </a:lnTo>
                  <a:lnTo>
                    <a:pt x="3482" y="12310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1500000" y="1834125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0" y="0"/>
                  </a:moveTo>
                  <a:lnTo>
                    <a:pt x="3912" y="0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1590100" y="1837025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0" y="0"/>
                  </a:moveTo>
                  <a:lnTo>
                    <a:pt x="3912" y="0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1775800" y="1834125"/>
              <a:ext cx="97850" cy="601750"/>
            </a:xfrm>
            <a:custGeom>
              <a:avLst/>
              <a:gdLst/>
              <a:ahLst/>
              <a:cxnLst/>
              <a:rect l="0" t="0" r="0" b="0"/>
              <a:pathLst>
                <a:path w="3914" h="24070" fill="none" extrusionOk="0">
                  <a:moveTo>
                    <a:pt x="1" y="0"/>
                  </a:moveTo>
                  <a:lnTo>
                    <a:pt x="3913" y="0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2356575" y="812900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1681850" y="1831225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1867025" y="1839900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0" y="1"/>
                  </a:moveTo>
                  <a:lnTo>
                    <a:pt x="3912" y="1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2262075" y="818700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1" y="0"/>
                  </a:moveTo>
                  <a:lnTo>
                    <a:pt x="3913" y="0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2019225" y="1160075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0" y="0"/>
                  </a:moveTo>
                  <a:lnTo>
                    <a:pt x="3912" y="0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2167575" y="812900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0" y="1"/>
                  </a:moveTo>
                  <a:lnTo>
                    <a:pt x="3912" y="1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1683325" y="2596800"/>
              <a:ext cx="84950" cy="313475"/>
            </a:xfrm>
            <a:custGeom>
              <a:avLst/>
              <a:gdLst/>
              <a:ahLst/>
              <a:cxnLst/>
              <a:rect l="0" t="0" r="0" b="0"/>
              <a:pathLst>
                <a:path w="3398" h="12539" extrusionOk="0">
                  <a:moveTo>
                    <a:pt x="2649" y="4454"/>
                  </a:moveTo>
                  <a:cubicBezTo>
                    <a:pt x="2796" y="4454"/>
                    <a:pt x="2911" y="4759"/>
                    <a:pt x="2995" y="5368"/>
                  </a:cubicBezTo>
                  <a:cubicBezTo>
                    <a:pt x="3079" y="5977"/>
                    <a:pt x="3121" y="6817"/>
                    <a:pt x="3121" y="7887"/>
                  </a:cubicBezTo>
                  <a:cubicBezTo>
                    <a:pt x="3121" y="8958"/>
                    <a:pt x="3079" y="9798"/>
                    <a:pt x="2995" y="10407"/>
                  </a:cubicBezTo>
                  <a:cubicBezTo>
                    <a:pt x="2911" y="11016"/>
                    <a:pt x="2796" y="11320"/>
                    <a:pt x="2649" y="11320"/>
                  </a:cubicBezTo>
                  <a:cubicBezTo>
                    <a:pt x="2503" y="11320"/>
                    <a:pt x="2388" y="11016"/>
                    <a:pt x="2305" y="10407"/>
                  </a:cubicBezTo>
                  <a:cubicBezTo>
                    <a:pt x="2221" y="9798"/>
                    <a:pt x="2179" y="8958"/>
                    <a:pt x="2179" y="7887"/>
                  </a:cubicBezTo>
                  <a:cubicBezTo>
                    <a:pt x="2179" y="6817"/>
                    <a:pt x="2221" y="5977"/>
                    <a:pt x="2305" y="5368"/>
                  </a:cubicBezTo>
                  <a:cubicBezTo>
                    <a:pt x="2388" y="4759"/>
                    <a:pt x="2503" y="4454"/>
                    <a:pt x="2649" y="4454"/>
                  </a:cubicBezTo>
                  <a:close/>
                  <a:moveTo>
                    <a:pt x="676" y="285"/>
                  </a:moveTo>
                  <a:cubicBezTo>
                    <a:pt x="587" y="285"/>
                    <a:pt x="492" y="327"/>
                    <a:pt x="392" y="412"/>
                  </a:cubicBezTo>
                  <a:cubicBezTo>
                    <a:pt x="291" y="496"/>
                    <a:pt x="183" y="623"/>
                    <a:pt x="68" y="792"/>
                  </a:cubicBezTo>
                  <a:lnTo>
                    <a:pt x="68" y="2215"/>
                  </a:lnTo>
                  <a:cubicBezTo>
                    <a:pt x="182" y="2015"/>
                    <a:pt x="287" y="1867"/>
                    <a:pt x="382" y="1772"/>
                  </a:cubicBezTo>
                  <a:cubicBezTo>
                    <a:pt x="477" y="1678"/>
                    <a:pt x="566" y="1630"/>
                    <a:pt x="649" y="1630"/>
                  </a:cubicBezTo>
                  <a:cubicBezTo>
                    <a:pt x="802" y="1630"/>
                    <a:pt x="919" y="1792"/>
                    <a:pt x="1000" y="2117"/>
                  </a:cubicBezTo>
                  <a:cubicBezTo>
                    <a:pt x="1082" y="2441"/>
                    <a:pt x="1123" y="2906"/>
                    <a:pt x="1123" y="3513"/>
                  </a:cubicBezTo>
                  <a:cubicBezTo>
                    <a:pt x="1123" y="4103"/>
                    <a:pt x="1083" y="4556"/>
                    <a:pt x="1004" y="4869"/>
                  </a:cubicBezTo>
                  <a:cubicBezTo>
                    <a:pt x="925" y="5183"/>
                    <a:pt x="811" y="5340"/>
                    <a:pt x="661" y="5340"/>
                  </a:cubicBezTo>
                  <a:lnTo>
                    <a:pt x="388" y="5340"/>
                  </a:lnTo>
                  <a:lnTo>
                    <a:pt x="388" y="6653"/>
                  </a:lnTo>
                  <a:lnTo>
                    <a:pt x="649" y="6653"/>
                  </a:lnTo>
                  <a:cubicBezTo>
                    <a:pt x="815" y="6653"/>
                    <a:pt x="944" y="6850"/>
                    <a:pt x="1036" y="7243"/>
                  </a:cubicBezTo>
                  <a:cubicBezTo>
                    <a:pt x="1129" y="7635"/>
                    <a:pt x="1175" y="8180"/>
                    <a:pt x="1175" y="8876"/>
                  </a:cubicBezTo>
                  <a:cubicBezTo>
                    <a:pt x="1175" y="9630"/>
                    <a:pt x="1125" y="10205"/>
                    <a:pt x="1026" y="10601"/>
                  </a:cubicBezTo>
                  <a:cubicBezTo>
                    <a:pt x="926" y="10996"/>
                    <a:pt x="781" y="11194"/>
                    <a:pt x="591" y="11194"/>
                  </a:cubicBezTo>
                  <a:cubicBezTo>
                    <a:pt x="482" y="11194"/>
                    <a:pt x="377" y="11128"/>
                    <a:pt x="277" y="10996"/>
                  </a:cubicBezTo>
                  <a:cubicBezTo>
                    <a:pt x="177" y="10864"/>
                    <a:pt x="84" y="10669"/>
                    <a:pt x="0" y="10411"/>
                  </a:cubicBezTo>
                  <a:lnTo>
                    <a:pt x="0" y="11953"/>
                  </a:lnTo>
                  <a:cubicBezTo>
                    <a:pt x="106" y="12148"/>
                    <a:pt x="209" y="12295"/>
                    <a:pt x="309" y="12392"/>
                  </a:cubicBezTo>
                  <a:cubicBezTo>
                    <a:pt x="409" y="12490"/>
                    <a:pt x="506" y="12539"/>
                    <a:pt x="600" y="12539"/>
                  </a:cubicBezTo>
                  <a:cubicBezTo>
                    <a:pt x="880" y="12539"/>
                    <a:pt x="1097" y="12220"/>
                    <a:pt x="1249" y="11582"/>
                  </a:cubicBezTo>
                  <a:cubicBezTo>
                    <a:pt x="1401" y="10943"/>
                    <a:pt x="1477" y="10042"/>
                    <a:pt x="1477" y="8876"/>
                  </a:cubicBezTo>
                  <a:cubicBezTo>
                    <a:pt x="1477" y="8117"/>
                    <a:pt x="1436" y="7479"/>
                    <a:pt x="1355" y="6962"/>
                  </a:cubicBezTo>
                  <a:cubicBezTo>
                    <a:pt x="1273" y="6445"/>
                    <a:pt x="1160" y="6105"/>
                    <a:pt x="1014" y="5941"/>
                  </a:cubicBezTo>
                  <a:cubicBezTo>
                    <a:pt x="1146" y="5767"/>
                    <a:pt x="1247" y="5455"/>
                    <a:pt x="1318" y="5004"/>
                  </a:cubicBezTo>
                  <a:cubicBezTo>
                    <a:pt x="1389" y="4553"/>
                    <a:pt x="1425" y="4001"/>
                    <a:pt x="1425" y="3347"/>
                  </a:cubicBezTo>
                  <a:cubicBezTo>
                    <a:pt x="1425" y="2408"/>
                    <a:pt x="1357" y="1663"/>
                    <a:pt x="1223" y="1112"/>
                  </a:cubicBezTo>
                  <a:cubicBezTo>
                    <a:pt x="1089" y="561"/>
                    <a:pt x="907" y="285"/>
                    <a:pt x="676" y="285"/>
                  </a:cubicBezTo>
                  <a:close/>
                  <a:moveTo>
                    <a:pt x="3121" y="1"/>
                  </a:moveTo>
                  <a:lnTo>
                    <a:pt x="3121" y="4794"/>
                  </a:lnTo>
                  <a:cubicBezTo>
                    <a:pt x="3063" y="4267"/>
                    <a:pt x="2990" y="3875"/>
                    <a:pt x="2901" y="3620"/>
                  </a:cubicBezTo>
                  <a:cubicBezTo>
                    <a:pt x="2812" y="3364"/>
                    <a:pt x="2706" y="3236"/>
                    <a:pt x="2582" y="3236"/>
                  </a:cubicBezTo>
                  <a:cubicBezTo>
                    <a:pt x="2378" y="3236"/>
                    <a:pt x="2213" y="3663"/>
                    <a:pt x="2085" y="4517"/>
                  </a:cubicBezTo>
                  <a:cubicBezTo>
                    <a:pt x="1958" y="5372"/>
                    <a:pt x="1894" y="6495"/>
                    <a:pt x="1894" y="7887"/>
                  </a:cubicBezTo>
                  <a:cubicBezTo>
                    <a:pt x="1894" y="9280"/>
                    <a:pt x="1958" y="10403"/>
                    <a:pt x="2085" y="11257"/>
                  </a:cubicBezTo>
                  <a:cubicBezTo>
                    <a:pt x="2213" y="12112"/>
                    <a:pt x="2378" y="12539"/>
                    <a:pt x="2582" y="12539"/>
                  </a:cubicBezTo>
                  <a:cubicBezTo>
                    <a:pt x="2706" y="12539"/>
                    <a:pt x="2812" y="12411"/>
                    <a:pt x="2901" y="12155"/>
                  </a:cubicBezTo>
                  <a:cubicBezTo>
                    <a:pt x="2990" y="11899"/>
                    <a:pt x="3063" y="11508"/>
                    <a:pt x="3121" y="10980"/>
                  </a:cubicBezTo>
                  <a:lnTo>
                    <a:pt x="3121" y="12309"/>
                  </a:lnTo>
                  <a:lnTo>
                    <a:pt x="3398" y="12309"/>
                  </a:lnTo>
                  <a:lnTo>
                    <a:pt x="33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2040000" y="1871550"/>
              <a:ext cx="81550" cy="301025"/>
            </a:xfrm>
            <a:custGeom>
              <a:avLst/>
              <a:gdLst/>
              <a:ahLst/>
              <a:cxnLst/>
              <a:rect l="0" t="0" r="0" b="0"/>
              <a:pathLst>
                <a:path w="3262" h="12041" extrusionOk="0">
                  <a:moveTo>
                    <a:pt x="1013" y="1393"/>
                  </a:moveTo>
                  <a:lnTo>
                    <a:pt x="1013" y="7698"/>
                  </a:lnTo>
                  <a:lnTo>
                    <a:pt x="247" y="7698"/>
                  </a:lnTo>
                  <a:lnTo>
                    <a:pt x="1013" y="1393"/>
                  </a:lnTo>
                  <a:close/>
                  <a:moveTo>
                    <a:pt x="934" y="1"/>
                  </a:moveTo>
                  <a:lnTo>
                    <a:pt x="1" y="7484"/>
                  </a:lnTo>
                  <a:lnTo>
                    <a:pt x="1" y="9027"/>
                  </a:lnTo>
                  <a:lnTo>
                    <a:pt x="1013" y="9027"/>
                  </a:lnTo>
                  <a:lnTo>
                    <a:pt x="1013" y="11811"/>
                  </a:lnTo>
                  <a:lnTo>
                    <a:pt x="1315" y="11811"/>
                  </a:lnTo>
                  <a:lnTo>
                    <a:pt x="1315" y="9027"/>
                  </a:lnTo>
                  <a:lnTo>
                    <a:pt x="1635" y="9027"/>
                  </a:lnTo>
                  <a:lnTo>
                    <a:pt x="1635" y="7698"/>
                  </a:lnTo>
                  <a:lnTo>
                    <a:pt x="1315" y="7698"/>
                  </a:lnTo>
                  <a:lnTo>
                    <a:pt x="1315" y="1"/>
                  </a:lnTo>
                  <a:close/>
                  <a:moveTo>
                    <a:pt x="2633" y="2738"/>
                  </a:moveTo>
                  <a:cubicBezTo>
                    <a:pt x="2427" y="2738"/>
                    <a:pt x="2268" y="2964"/>
                    <a:pt x="2156" y="3418"/>
                  </a:cubicBezTo>
                  <a:cubicBezTo>
                    <a:pt x="2043" y="3872"/>
                    <a:pt x="1987" y="4515"/>
                    <a:pt x="1987" y="5348"/>
                  </a:cubicBezTo>
                  <a:cubicBezTo>
                    <a:pt x="1987" y="6034"/>
                    <a:pt x="2025" y="6573"/>
                    <a:pt x="2102" y="6966"/>
                  </a:cubicBezTo>
                  <a:cubicBezTo>
                    <a:pt x="2178" y="7359"/>
                    <a:pt x="2301" y="7650"/>
                    <a:pt x="2473" y="7840"/>
                  </a:cubicBezTo>
                  <a:lnTo>
                    <a:pt x="2569" y="7959"/>
                  </a:lnTo>
                  <a:cubicBezTo>
                    <a:pt x="2740" y="8154"/>
                    <a:pt x="2851" y="8357"/>
                    <a:pt x="2902" y="8568"/>
                  </a:cubicBezTo>
                  <a:cubicBezTo>
                    <a:pt x="2952" y="8779"/>
                    <a:pt x="2977" y="9082"/>
                    <a:pt x="2977" y="9477"/>
                  </a:cubicBezTo>
                  <a:cubicBezTo>
                    <a:pt x="2977" y="9905"/>
                    <a:pt x="2942" y="10236"/>
                    <a:pt x="2872" y="10470"/>
                  </a:cubicBezTo>
                  <a:cubicBezTo>
                    <a:pt x="2802" y="10705"/>
                    <a:pt x="2702" y="10822"/>
                    <a:pt x="2572" y="10822"/>
                  </a:cubicBezTo>
                  <a:cubicBezTo>
                    <a:pt x="2475" y="10822"/>
                    <a:pt x="2376" y="10752"/>
                    <a:pt x="2277" y="10613"/>
                  </a:cubicBezTo>
                  <a:cubicBezTo>
                    <a:pt x="2178" y="10473"/>
                    <a:pt x="2077" y="10263"/>
                    <a:pt x="1975" y="9984"/>
                  </a:cubicBezTo>
                  <a:lnTo>
                    <a:pt x="1975" y="11487"/>
                  </a:lnTo>
                  <a:cubicBezTo>
                    <a:pt x="2083" y="11671"/>
                    <a:pt x="2186" y="11810"/>
                    <a:pt x="2284" y="11902"/>
                  </a:cubicBezTo>
                  <a:cubicBezTo>
                    <a:pt x="2382" y="11994"/>
                    <a:pt x="2476" y="12041"/>
                    <a:pt x="2566" y="12041"/>
                  </a:cubicBezTo>
                  <a:cubicBezTo>
                    <a:pt x="2782" y="12041"/>
                    <a:pt x="2952" y="11801"/>
                    <a:pt x="3076" y="11321"/>
                  </a:cubicBezTo>
                  <a:cubicBezTo>
                    <a:pt x="3200" y="10841"/>
                    <a:pt x="3261" y="10189"/>
                    <a:pt x="3261" y="9367"/>
                  </a:cubicBezTo>
                  <a:cubicBezTo>
                    <a:pt x="3261" y="8644"/>
                    <a:pt x="3220" y="8081"/>
                    <a:pt x="3137" y="7678"/>
                  </a:cubicBezTo>
                  <a:cubicBezTo>
                    <a:pt x="3055" y="7274"/>
                    <a:pt x="2915" y="6962"/>
                    <a:pt x="2719" y="6740"/>
                  </a:cubicBezTo>
                  <a:lnTo>
                    <a:pt x="2624" y="6630"/>
                  </a:lnTo>
                  <a:cubicBezTo>
                    <a:pt x="2476" y="6456"/>
                    <a:pt x="2377" y="6272"/>
                    <a:pt x="2328" y="6080"/>
                  </a:cubicBezTo>
                  <a:cubicBezTo>
                    <a:pt x="2279" y="5887"/>
                    <a:pt x="2255" y="5622"/>
                    <a:pt x="2255" y="5285"/>
                  </a:cubicBezTo>
                  <a:cubicBezTo>
                    <a:pt x="2255" y="4842"/>
                    <a:pt x="2289" y="4510"/>
                    <a:pt x="2358" y="4288"/>
                  </a:cubicBezTo>
                  <a:cubicBezTo>
                    <a:pt x="2426" y="4067"/>
                    <a:pt x="2529" y="3956"/>
                    <a:pt x="2666" y="3956"/>
                  </a:cubicBezTo>
                  <a:cubicBezTo>
                    <a:pt x="2757" y="3956"/>
                    <a:pt x="2844" y="4009"/>
                    <a:pt x="2928" y="4114"/>
                  </a:cubicBezTo>
                  <a:cubicBezTo>
                    <a:pt x="3012" y="4220"/>
                    <a:pt x="3093" y="4378"/>
                    <a:pt x="3171" y="4589"/>
                  </a:cubicBezTo>
                  <a:lnTo>
                    <a:pt x="3171" y="3212"/>
                  </a:lnTo>
                  <a:cubicBezTo>
                    <a:pt x="3095" y="3054"/>
                    <a:pt x="3012" y="2935"/>
                    <a:pt x="2922" y="2856"/>
                  </a:cubicBezTo>
                  <a:cubicBezTo>
                    <a:pt x="2832" y="2777"/>
                    <a:pt x="2736" y="2738"/>
                    <a:pt x="2633" y="27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2261975" y="1567800"/>
              <a:ext cx="89850" cy="379525"/>
            </a:xfrm>
            <a:custGeom>
              <a:avLst/>
              <a:gdLst/>
              <a:ahLst/>
              <a:cxnLst/>
              <a:rect l="0" t="0" r="0" b="0"/>
              <a:pathLst>
                <a:path w="3594" h="15181" extrusionOk="0">
                  <a:moveTo>
                    <a:pt x="1014" y="1393"/>
                  </a:moveTo>
                  <a:lnTo>
                    <a:pt x="1014" y="7697"/>
                  </a:lnTo>
                  <a:lnTo>
                    <a:pt x="247" y="7697"/>
                  </a:lnTo>
                  <a:lnTo>
                    <a:pt x="1014" y="1393"/>
                  </a:lnTo>
                  <a:close/>
                  <a:moveTo>
                    <a:pt x="2836" y="3956"/>
                  </a:moveTo>
                  <a:cubicBezTo>
                    <a:pt x="2983" y="3956"/>
                    <a:pt x="3098" y="4260"/>
                    <a:pt x="3181" y="4869"/>
                  </a:cubicBezTo>
                  <a:cubicBezTo>
                    <a:pt x="3265" y="5478"/>
                    <a:pt x="3307" y="6318"/>
                    <a:pt x="3307" y="7389"/>
                  </a:cubicBezTo>
                  <a:cubicBezTo>
                    <a:pt x="3307" y="8459"/>
                    <a:pt x="3265" y="9299"/>
                    <a:pt x="3181" y="9908"/>
                  </a:cubicBezTo>
                  <a:cubicBezTo>
                    <a:pt x="3098" y="10517"/>
                    <a:pt x="2983" y="10822"/>
                    <a:pt x="2836" y="10822"/>
                  </a:cubicBezTo>
                  <a:cubicBezTo>
                    <a:pt x="2690" y="10822"/>
                    <a:pt x="2575" y="10517"/>
                    <a:pt x="2492" y="9908"/>
                  </a:cubicBezTo>
                  <a:cubicBezTo>
                    <a:pt x="2408" y="9299"/>
                    <a:pt x="2366" y="8459"/>
                    <a:pt x="2366" y="7389"/>
                  </a:cubicBezTo>
                  <a:cubicBezTo>
                    <a:pt x="2366" y="6318"/>
                    <a:pt x="2408" y="5478"/>
                    <a:pt x="2492" y="4869"/>
                  </a:cubicBezTo>
                  <a:cubicBezTo>
                    <a:pt x="2575" y="4260"/>
                    <a:pt x="2690" y="3956"/>
                    <a:pt x="2836" y="3956"/>
                  </a:cubicBezTo>
                  <a:close/>
                  <a:moveTo>
                    <a:pt x="934" y="0"/>
                  </a:moveTo>
                  <a:lnTo>
                    <a:pt x="1" y="7484"/>
                  </a:lnTo>
                  <a:lnTo>
                    <a:pt x="1" y="9026"/>
                  </a:lnTo>
                  <a:lnTo>
                    <a:pt x="1014" y="9026"/>
                  </a:lnTo>
                  <a:lnTo>
                    <a:pt x="1014" y="11811"/>
                  </a:lnTo>
                  <a:lnTo>
                    <a:pt x="1316" y="11811"/>
                  </a:lnTo>
                  <a:lnTo>
                    <a:pt x="1316" y="9026"/>
                  </a:lnTo>
                  <a:lnTo>
                    <a:pt x="1636" y="9026"/>
                  </a:lnTo>
                  <a:lnTo>
                    <a:pt x="1636" y="7697"/>
                  </a:lnTo>
                  <a:lnTo>
                    <a:pt x="1316" y="7697"/>
                  </a:lnTo>
                  <a:lnTo>
                    <a:pt x="1316" y="0"/>
                  </a:lnTo>
                  <a:close/>
                  <a:moveTo>
                    <a:pt x="2904" y="2737"/>
                  </a:moveTo>
                  <a:cubicBezTo>
                    <a:pt x="2781" y="2737"/>
                    <a:pt x="2675" y="2865"/>
                    <a:pt x="2586" y="3121"/>
                  </a:cubicBezTo>
                  <a:cubicBezTo>
                    <a:pt x="2498" y="3377"/>
                    <a:pt x="2424" y="3768"/>
                    <a:pt x="2366" y="4296"/>
                  </a:cubicBezTo>
                  <a:lnTo>
                    <a:pt x="2366" y="2951"/>
                  </a:lnTo>
                  <a:lnTo>
                    <a:pt x="2088" y="2951"/>
                  </a:lnTo>
                  <a:lnTo>
                    <a:pt x="2088" y="15181"/>
                  </a:lnTo>
                  <a:lnTo>
                    <a:pt x="2366" y="15181"/>
                  </a:lnTo>
                  <a:lnTo>
                    <a:pt x="2366" y="10482"/>
                  </a:lnTo>
                  <a:cubicBezTo>
                    <a:pt x="2424" y="11009"/>
                    <a:pt x="2498" y="11401"/>
                    <a:pt x="2586" y="11656"/>
                  </a:cubicBezTo>
                  <a:cubicBezTo>
                    <a:pt x="2675" y="11912"/>
                    <a:pt x="2781" y="12040"/>
                    <a:pt x="2904" y="12040"/>
                  </a:cubicBezTo>
                  <a:cubicBezTo>
                    <a:pt x="3108" y="12040"/>
                    <a:pt x="3274" y="11613"/>
                    <a:pt x="3402" y="10759"/>
                  </a:cubicBezTo>
                  <a:cubicBezTo>
                    <a:pt x="3530" y="9904"/>
                    <a:pt x="3594" y="8781"/>
                    <a:pt x="3594" y="7389"/>
                  </a:cubicBezTo>
                  <a:cubicBezTo>
                    <a:pt x="3594" y="5996"/>
                    <a:pt x="3530" y="4873"/>
                    <a:pt x="3402" y="4019"/>
                  </a:cubicBezTo>
                  <a:cubicBezTo>
                    <a:pt x="3274" y="3164"/>
                    <a:pt x="3108" y="2737"/>
                    <a:pt x="2904" y="27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1533500" y="2175500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1557675" y="195852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1524175" y="1958525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79"/>
                  </a:moveTo>
                  <a:lnTo>
                    <a:pt x="0" y="8679"/>
                  </a:lnTo>
                  <a:lnTo>
                    <a:pt x="352" y="0"/>
                  </a:lnTo>
                  <a:lnTo>
                    <a:pt x="747" y="8679"/>
                  </a:lnTo>
                  <a:lnTo>
                    <a:pt x="374" y="8679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1548350" y="208870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1"/>
                  </a:moveTo>
                  <a:lnTo>
                    <a:pt x="747" y="1"/>
                  </a:lnTo>
                  <a:lnTo>
                    <a:pt x="396" y="8680"/>
                  </a:lnTo>
                  <a:lnTo>
                    <a:pt x="0" y="1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2385700" y="113982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7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2409875" y="922850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2376350" y="922850"/>
              <a:ext cx="18725" cy="217000"/>
            </a:xfrm>
            <a:custGeom>
              <a:avLst/>
              <a:gdLst/>
              <a:ahLst/>
              <a:cxnLst/>
              <a:rect l="0" t="0" r="0" b="0"/>
              <a:pathLst>
                <a:path w="749" h="8680" extrusionOk="0">
                  <a:moveTo>
                    <a:pt x="375" y="8679"/>
                  </a:moveTo>
                  <a:lnTo>
                    <a:pt x="1" y="8679"/>
                  </a:lnTo>
                  <a:lnTo>
                    <a:pt x="353" y="0"/>
                  </a:lnTo>
                  <a:lnTo>
                    <a:pt x="748" y="8679"/>
                  </a:lnTo>
                  <a:lnTo>
                    <a:pt x="375" y="8679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2400525" y="1053025"/>
              <a:ext cx="18725" cy="217000"/>
            </a:xfrm>
            <a:custGeom>
              <a:avLst/>
              <a:gdLst/>
              <a:ahLst/>
              <a:cxnLst/>
              <a:rect l="0" t="0" r="0" b="0"/>
              <a:pathLst>
                <a:path w="749" h="8680" extrusionOk="0">
                  <a:moveTo>
                    <a:pt x="375" y="1"/>
                  </a:moveTo>
                  <a:lnTo>
                    <a:pt x="748" y="1"/>
                  </a:lnTo>
                  <a:lnTo>
                    <a:pt x="397" y="8679"/>
                  </a:lnTo>
                  <a:lnTo>
                    <a:pt x="1" y="1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2287350" y="111377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2311525" y="896800"/>
              <a:ext cx="25" cy="130225"/>
            </a:xfrm>
            <a:custGeom>
              <a:avLst/>
              <a:gdLst/>
              <a:ahLst/>
              <a:cxnLst/>
              <a:rect l="0" t="0" r="0" b="0"/>
              <a:pathLst>
                <a:path w="1" h="5209" fill="none" extrusionOk="0">
                  <a:moveTo>
                    <a:pt x="1" y="5208"/>
                  </a:moveTo>
                  <a:lnTo>
                    <a:pt x="1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2278000" y="896800"/>
              <a:ext cx="18725" cy="217000"/>
            </a:xfrm>
            <a:custGeom>
              <a:avLst/>
              <a:gdLst/>
              <a:ahLst/>
              <a:cxnLst/>
              <a:rect l="0" t="0" r="0" b="0"/>
              <a:pathLst>
                <a:path w="749" h="8680" extrusionOk="0">
                  <a:moveTo>
                    <a:pt x="375" y="8680"/>
                  </a:moveTo>
                  <a:lnTo>
                    <a:pt x="1" y="8680"/>
                  </a:lnTo>
                  <a:lnTo>
                    <a:pt x="353" y="1"/>
                  </a:lnTo>
                  <a:lnTo>
                    <a:pt x="748" y="8680"/>
                  </a:lnTo>
                  <a:lnTo>
                    <a:pt x="375" y="8680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2302175" y="1027000"/>
              <a:ext cx="18725" cy="216975"/>
            </a:xfrm>
            <a:custGeom>
              <a:avLst/>
              <a:gdLst/>
              <a:ahLst/>
              <a:cxnLst/>
              <a:rect l="0" t="0" r="0" b="0"/>
              <a:pathLst>
                <a:path w="749" h="8679" extrusionOk="0">
                  <a:moveTo>
                    <a:pt x="375" y="0"/>
                  </a:moveTo>
                  <a:lnTo>
                    <a:pt x="748" y="0"/>
                  </a:lnTo>
                  <a:lnTo>
                    <a:pt x="397" y="8679"/>
                  </a:lnTo>
                  <a:lnTo>
                    <a:pt x="1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1904375" y="2091600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1928550" y="187462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8"/>
                  </a:moveTo>
                  <a:lnTo>
                    <a:pt x="1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1895050" y="1874625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79"/>
                  </a:moveTo>
                  <a:lnTo>
                    <a:pt x="0" y="8679"/>
                  </a:lnTo>
                  <a:lnTo>
                    <a:pt x="352" y="1"/>
                  </a:lnTo>
                  <a:lnTo>
                    <a:pt x="747" y="8679"/>
                  </a:lnTo>
                  <a:lnTo>
                    <a:pt x="374" y="8679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1919225" y="200480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1"/>
                  </a:moveTo>
                  <a:lnTo>
                    <a:pt x="747" y="1"/>
                  </a:lnTo>
                  <a:lnTo>
                    <a:pt x="396" y="8680"/>
                  </a:lnTo>
                  <a:lnTo>
                    <a:pt x="0" y="1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1806575" y="2158125"/>
              <a:ext cx="25" cy="130225"/>
            </a:xfrm>
            <a:custGeom>
              <a:avLst/>
              <a:gdLst/>
              <a:ahLst/>
              <a:cxnLst/>
              <a:rect l="0" t="0" r="0" b="0"/>
              <a:pathLst>
                <a:path w="1" h="5209" fill="none" extrusionOk="0">
                  <a:moveTo>
                    <a:pt x="1" y="5208"/>
                  </a:moveTo>
                  <a:lnTo>
                    <a:pt x="1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1830750" y="194117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1" y="5207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1797250" y="1941175"/>
              <a:ext cx="18700" cy="216975"/>
            </a:xfrm>
            <a:custGeom>
              <a:avLst/>
              <a:gdLst/>
              <a:ahLst/>
              <a:cxnLst/>
              <a:rect l="0" t="0" r="0" b="0"/>
              <a:pathLst>
                <a:path w="748" h="8679" extrusionOk="0">
                  <a:moveTo>
                    <a:pt x="374" y="8679"/>
                  </a:moveTo>
                  <a:lnTo>
                    <a:pt x="0" y="8679"/>
                  </a:lnTo>
                  <a:lnTo>
                    <a:pt x="352" y="0"/>
                  </a:lnTo>
                  <a:lnTo>
                    <a:pt x="747" y="8679"/>
                  </a:lnTo>
                  <a:lnTo>
                    <a:pt x="374" y="8679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1821425" y="207135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0"/>
                  </a:moveTo>
                  <a:lnTo>
                    <a:pt x="747" y="0"/>
                  </a:lnTo>
                  <a:lnTo>
                    <a:pt x="396" y="8679"/>
                  </a:lnTo>
                  <a:lnTo>
                    <a:pt x="0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2607675" y="257450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1" y="1"/>
                  </a:moveTo>
                  <a:lnTo>
                    <a:pt x="3913" y="1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2512075" y="245900"/>
              <a:ext cx="97825" cy="616225"/>
            </a:xfrm>
            <a:custGeom>
              <a:avLst/>
              <a:gdLst/>
              <a:ahLst/>
              <a:cxnLst/>
              <a:rect l="0" t="0" r="0" b="0"/>
              <a:pathLst>
                <a:path w="3913" h="24649" fill="none" extrusionOk="0">
                  <a:moveTo>
                    <a:pt x="1" y="0"/>
                  </a:moveTo>
                  <a:lnTo>
                    <a:pt x="3913" y="0"/>
                  </a:lnTo>
                  <a:lnTo>
                    <a:pt x="3913" y="24648"/>
                  </a:lnTo>
                  <a:lnTo>
                    <a:pt x="1" y="2464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2796700" y="257450"/>
              <a:ext cx="97825" cy="601775"/>
            </a:xfrm>
            <a:custGeom>
              <a:avLst/>
              <a:gdLst/>
              <a:ahLst/>
              <a:cxnLst/>
              <a:rect l="0" t="0" r="0" b="0"/>
              <a:pathLst>
                <a:path w="3913" h="24071" fill="none" extrusionOk="0">
                  <a:moveTo>
                    <a:pt x="0" y="1"/>
                  </a:moveTo>
                  <a:lnTo>
                    <a:pt x="3912" y="1"/>
                  </a:lnTo>
                  <a:lnTo>
                    <a:pt x="3912" y="24070"/>
                  </a:lnTo>
                  <a:lnTo>
                    <a:pt x="0" y="2407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2702725" y="254575"/>
              <a:ext cx="97825" cy="601750"/>
            </a:xfrm>
            <a:custGeom>
              <a:avLst/>
              <a:gdLst/>
              <a:ahLst/>
              <a:cxnLst/>
              <a:rect l="0" t="0" r="0" b="0"/>
              <a:pathLst>
                <a:path w="3913" h="24070" fill="none" extrusionOk="0">
                  <a:moveTo>
                    <a:pt x="1" y="0"/>
                  </a:moveTo>
                  <a:lnTo>
                    <a:pt x="3913" y="0"/>
                  </a:lnTo>
                  <a:lnTo>
                    <a:pt x="3913" y="24070"/>
                  </a:lnTo>
                  <a:lnTo>
                    <a:pt x="1" y="2407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2887900" y="248775"/>
              <a:ext cx="97825" cy="616225"/>
            </a:xfrm>
            <a:custGeom>
              <a:avLst/>
              <a:gdLst/>
              <a:ahLst/>
              <a:cxnLst/>
              <a:rect l="0" t="0" r="0" b="0"/>
              <a:pathLst>
                <a:path w="3913" h="24649" fill="none" extrusionOk="0">
                  <a:moveTo>
                    <a:pt x="0" y="1"/>
                  </a:moveTo>
                  <a:lnTo>
                    <a:pt x="3913" y="1"/>
                  </a:lnTo>
                  <a:lnTo>
                    <a:pt x="3913" y="24649"/>
                  </a:lnTo>
                  <a:lnTo>
                    <a:pt x="0" y="2464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2702100" y="1020125"/>
              <a:ext cx="87050" cy="313500"/>
            </a:xfrm>
            <a:custGeom>
              <a:avLst/>
              <a:gdLst/>
              <a:ahLst/>
              <a:cxnLst/>
              <a:rect l="0" t="0" r="0" b="0"/>
              <a:pathLst>
                <a:path w="3482" h="12540" extrusionOk="0">
                  <a:moveTo>
                    <a:pt x="1013" y="1892"/>
                  </a:moveTo>
                  <a:lnTo>
                    <a:pt x="1013" y="8196"/>
                  </a:lnTo>
                  <a:lnTo>
                    <a:pt x="247" y="8196"/>
                  </a:lnTo>
                  <a:lnTo>
                    <a:pt x="1013" y="1892"/>
                  </a:lnTo>
                  <a:close/>
                  <a:moveTo>
                    <a:pt x="2734" y="4455"/>
                  </a:moveTo>
                  <a:cubicBezTo>
                    <a:pt x="2880" y="4455"/>
                    <a:pt x="2995" y="4759"/>
                    <a:pt x="3079" y="5368"/>
                  </a:cubicBezTo>
                  <a:cubicBezTo>
                    <a:pt x="3163" y="5977"/>
                    <a:pt x="3205" y="6817"/>
                    <a:pt x="3205" y="7888"/>
                  </a:cubicBezTo>
                  <a:cubicBezTo>
                    <a:pt x="3205" y="8958"/>
                    <a:pt x="3163" y="9798"/>
                    <a:pt x="3079" y="10407"/>
                  </a:cubicBezTo>
                  <a:cubicBezTo>
                    <a:pt x="2995" y="11016"/>
                    <a:pt x="2880" y="11321"/>
                    <a:pt x="2734" y="11321"/>
                  </a:cubicBezTo>
                  <a:cubicBezTo>
                    <a:pt x="2587" y="11321"/>
                    <a:pt x="2472" y="11016"/>
                    <a:pt x="2389" y="10407"/>
                  </a:cubicBezTo>
                  <a:cubicBezTo>
                    <a:pt x="2305" y="9798"/>
                    <a:pt x="2263" y="8958"/>
                    <a:pt x="2263" y="7888"/>
                  </a:cubicBezTo>
                  <a:cubicBezTo>
                    <a:pt x="2263" y="6817"/>
                    <a:pt x="2305" y="5977"/>
                    <a:pt x="2389" y="5368"/>
                  </a:cubicBezTo>
                  <a:cubicBezTo>
                    <a:pt x="2472" y="4759"/>
                    <a:pt x="2587" y="4455"/>
                    <a:pt x="2734" y="4455"/>
                  </a:cubicBezTo>
                  <a:close/>
                  <a:moveTo>
                    <a:pt x="933" y="499"/>
                  </a:moveTo>
                  <a:lnTo>
                    <a:pt x="0" y="7983"/>
                  </a:lnTo>
                  <a:lnTo>
                    <a:pt x="0" y="9525"/>
                  </a:lnTo>
                  <a:lnTo>
                    <a:pt x="1013" y="9525"/>
                  </a:lnTo>
                  <a:lnTo>
                    <a:pt x="1013" y="12310"/>
                  </a:lnTo>
                  <a:lnTo>
                    <a:pt x="1315" y="12310"/>
                  </a:lnTo>
                  <a:lnTo>
                    <a:pt x="1315" y="9525"/>
                  </a:lnTo>
                  <a:lnTo>
                    <a:pt x="1635" y="9525"/>
                  </a:lnTo>
                  <a:lnTo>
                    <a:pt x="1635" y="8196"/>
                  </a:lnTo>
                  <a:lnTo>
                    <a:pt x="1315" y="8196"/>
                  </a:lnTo>
                  <a:lnTo>
                    <a:pt x="1315" y="499"/>
                  </a:lnTo>
                  <a:close/>
                  <a:moveTo>
                    <a:pt x="3205" y="1"/>
                  </a:moveTo>
                  <a:lnTo>
                    <a:pt x="3205" y="4795"/>
                  </a:lnTo>
                  <a:cubicBezTo>
                    <a:pt x="3147" y="4267"/>
                    <a:pt x="3074" y="3876"/>
                    <a:pt x="2985" y="3620"/>
                  </a:cubicBezTo>
                  <a:cubicBezTo>
                    <a:pt x="2897" y="3364"/>
                    <a:pt x="2790" y="3236"/>
                    <a:pt x="2666" y="3236"/>
                  </a:cubicBezTo>
                  <a:cubicBezTo>
                    <a:pt x="2463" y="3236"/>
                    <a:pt x="2297" y="3664"/>
                    <a:pt x="2169" y="4518"/>
                  </a:cubicBezTo>
                  <a:cubicBezTo>
                    <a:pt x="2042" y="5372"/>
                    <a:pt x="1978" y="6496"/>
                    <a:pt x="1978" y="7888"/>
                  </a:cubicBezTo>
                  <a:cubicBezTo>
                    <a:pt x="1978" y="9280"/>
                    <a:pt x="2042" y="10403"/>
                    <a:pt x="2169" y="11258"/>
                  </a:cubicBezTo>
                  <a:cubicBezTo>
                    <a:pt x="2297" y="12112"/>
                    <a:pt x="2463" y="12539"/>
                    <a:pt x="2666" y="12539"/>
                  </a:cubicBezTo>
                  <a:cubicBezTo>
                    <a:pt x="2790" y="12539"/>
                    <a:pt x="2897" y="12411"/>
                    <a:pt x="2985" y="12156"/>
                  </a:cubicBezTo>
                  <a:cubicBezTo>
                    <a:pt x="3074" y="11900"/>
                    <a:pt x="3147" y="11508"/>
                    <a:pt x="3205" y="10981"/>
                  </a:cubicBezTo>
                  <a:lnTo>
                    <a:pt x="3205" y="12310"/>
                  </a:lnTo>
                  <a:lnTo>
                    <a:pt x="3482" y="12310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154375" y="1961425"/>
              <a:ext cx="25" cy="202525"/>
            </a:xfrm>
            <a:custGeom>
              <a:avLst/>
              <a:gdLst/>
              <a:ahLst/>
              <a:cxnLst/>
              <a:rect l="0" t="0" r="0" b="0"/>
              <a:pathLst>
                <a:path w="1" h="8101" fill="none" extrusionOk="0">
                  <a:moveTo>
                    <a:pt x="1" y="8100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145050" y="174445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79"/>
                  </a:moveTo>
                  <a:lnTo>
                    <a:pt x="352" y="6133"/>
                  </a:lnTo>
                  <a:lnTo>
                    <a:pt x="0" y="8679"/>
                  </a:lnTo>
                  <a:lnTo>
                    <a:pt x="352" y="0"/>
                  </a:lnTo>
                  <a:lnTo>
                    <a:pt x="747" y="8679"/>
                  </a:lnTo>
                  <a:lnTo>
                    <a:pt x="352" y="6133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339550" y="1984550"/>
              <a:ext cx="25" cy="202550"/>
            </a:xfrm>
            <a:custGeom>
              <a:avLst/>
              <a:gdLst/>
              <a:ahLst/>
              <a:cxnLst/>
              <a:rect l="0" t="0" r="0" b="0"/>
              <a:pathLst>
                <a:path w="1" h="8102" fill="none" extrusionOk="0">
                  <a:moveTo>
                    <a:pt x="0" y="8101"/>
                  </a:moveTo>
                  <a:lnTo>
                    <a:pt x="0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330200" y="1767575"/>
              <a:ext cx="18725" cy="217000"/>
            </a:xfrm>
            <a:custGeom>
              <a:avLst/>
              <a:gdLst/>
              <a:ahLst/>
              <a:cxnLst/>
              <a:rect l="0" t="0" r="0" b="0"/>
              <a:pathLst>
                <a:path w="749" h="8680" extrusionOk="0">
                  <a:moveTo>
                    <a:pt x="374" y="8680"/>
                  </a:moveTo>
                  <a:lnTo>
                    <a:pt x="352" y="6134"/>
                  </a:lnTo>
                  <a:lnTo>
                    <a:pt x="1" y="8680"/>
                  </a:lnTo>
                  <a:lnTo>
                    <a:pt x="352" y="1"/>
                  </a:lnTo>
                  <a:lnTo>
                    <a:pt x="748" y="8680"/>
                  </a:lnTo>
                  <a:lnTo>
                    <a:pt x="352" y="6134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430750" y="1938275"/>
              <a:ext cx="25" cy="202525"/>
            </a:xfrm>
            <a:custGeom>
              <a:avLst/>
              <a:gdLst/>
              <a:ahLst/>
              <a:cxnLst/>
              <a:rect l="0" t="0" r="0" b="0"/>
              <a:pathLst>
                <a:path w="1" h="8101" fill="none" extrusionOk="0">
                  <a:moveTo>
                    <a:pt x="1" y="8101"/>
                  </a:moveTo>
                  <a:lnTo>
                    <a:pt x="1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421425" y="172130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79"/>
                  </a:moveTo>
                  <a:lnTo>
                    <a:pt x="352" y="6134"/>
                  </a:lnTo>
                  <a:lnTo>
                    <a:pt x="0" y="8679"/>
                  </a:lnTo>
                  <a:lnTo>
                    <a:pt x="352" y="0"/>
                  </a:lnTo>
                  <a:lnTo>
                    <a:pt x="747" y="8679"/>
                  </a:lnTo>
                  <a:lnTo>
                    <a:pt x="352" y="6134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241200" y="1981675"/>
              <a:ext cx="25" cy="202525"/>
            </a:xfrm>
            <a:custGeom>
              <a:avLst/>
              <a:gdLst/>
              <a:ahLst/>
              <a:cxnLst/>
              <a:rect l="0" t="0" r="0" b="0"/>
              <a:pathLst>
                <a:path w="1" h="8101" fill="none" extrusionOk="0">
                  <a:moveTo>
                    <a:pt x="0" y="8100"/>
                  </a:moveTo>
                  <a:lnTo>
                    <a:pt x="0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231850" y="176470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79"/>
                  </a:moveTo>
                  <a:lnTo>
                    <a:pt x="352" y="6133"/>
                  </a:lnTo>
                  <a:lnTo>
                    <a:pt x="1" y="8679"/>
                  </a:lnTo>
                  <a:lnTo>
                    <a:pt x="352" y="0"/>
                  </a:lnTo>
                  <a:lnTo>
                    <a:pt x="748" y="8679"/>
                  </a:lnTo>
                  <a:lnTo>
                    <a:pt x="352" y="6133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1624725" y="2175500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0" y="5208"/>
                  </a:moveTo>
                  <a:lnTo>
                    <a:pt x="0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1648900" y="195852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0" y="5208"/>
                  </a:moveTo>
                  <a:lnTo>
                    <a:pt x="0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1615375" y="1958525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8679"/>
                  </a:moveTo>
                  <a:lnTo>
                    <a:pt x="0" y="8679"/>
                  </a:lnTo>
                  <a:lnTo>
                    <a:pt x="352" y="0"/>
                  </a:lnTo>
                  <a:lnTo>
                    <a:pt x="748" y="8679"/>
                  </a:lnTo>
                  <a:lnTo>
                    <a:pt x="374" y="8679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1639550" y="208870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1"/>
                  </a:moveTo>
                  <a:lnTo>
                    <a:pt x="748" y="1"/>
                  </a:lnTo>
                  <a:lnTo>
                    <a:pt x="396" y="8680"/>
                  </a:lnTo>
                  <a:lnTo>
                    <a:pt x="0" y="1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1718675" y="2178375"/>
              <a:ext cx="25" cy="130225"/>
            </a:xfrm>
            <a:custGeom>
              <a:avLst/>
              <a:gdLst/>
              <a:ahLst/>
              <a:cxnLst/>
              <a:rect l="0" t="0" r="0" b="0"/>
              <a:pathLst>
                <a:path w="1" h="5209" fill="none" extrusionOk="0">
                  <a:moveTo>
                    <a:pt x="0" y="5208"/>
                  </a:moveTo>
                  <a:lnTo>
                    <a:pt x="0" y="1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1742850" y="1961425"/>
              <a:ext cx="25" cy="130200"/>
            </a:xfrm>
            <a:custGeom>
              <a:avLst/>
              <a:gdLst/>
              <a:ahLst/>
              <a:cxnLst/>
              <a:rect l="0" t="0" r="0" b="0"/>
              <a:pathLst>
                <a:path w="1" h="5208" fill="none" extrusionOk="0">
                  <a:moveTo>
                    <a:pt x="0" y="5207"/>
                  </a:moveTo>
                  <a:lnTo>
                    <a:pt x="0" y="0"/>
                  </a:lnTo>
                </a:path>
              </a:pathLst>
            </a:custGeom>
            <a:noFill/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1709325" y="1961425"/>
              <a:ext cx="18700" cy="216975"/>
            </a:xfrm>
            <a:custGeom>
              <a:avLst/>
              <a:gdLst/>
              <a:ahLst/>
              <a:cxnLst/>
              <a:rect l="0" t="0" r="0" b="0"/>
              <a:pathLst>
                <a:path w="748" h="8679" extrusionOk="0">
                  <a:moveTo>
                    <a:pt x="374" y="8679"/>
                  </a:moveTo>
                  <a:lnTo>
                    <a:pt x="1" y="8679"/>
                  </a:lnTo>
                  <a:lnTo>
                    <a:pt x="352" y="0"/>
                  </a:lnTo>
                  <a:lnTo>
                    <a:pt x="748" y="8679"/>
                  </a:lnTo>
                  <a:lnTo>
                    <a:pt x="374" y="8679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1733500" y="2091600"/>
              <a:ext cx="18700" cy="217000"/>
            </a:xfrm>
            <a:custGeom>
              <a:avLst/>
              <a:gdLst/>
              <a:ahLst/>
              <a:cxnLst/>
              <a:rect l="0" t="0" r="0" b="0"/>
              <a:pathLst>
                <a:path w="748" h="8680" extrusionOk="0">
                  <a:moveTo>
                    <a:pt x="374" y="0"/>
                  </a:moveTo>
                  <a:lnTo>
                    <a:pt x="748" y="0"/>
                  </a:lnTo>
                  <a:lnTo>
                    <a:pt x="396" y="8679"/>
                  </a:lnTo>
                  <a:lnTo>
                    <a:pt x="1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5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2385000" y="286200"/>
              <a:ext cx="100325" cy="295300"/>
            </a:xfrm>
            <a:custGeom>
              <a:avLst/>
              <a:gdLst/>
              <a:ahLst/>
              <a:cxnLst/>
              <a:rect l="0" t="0" r="0" b="0"/>
              <a:pathLst>
                <a:path w="4013" h="11812" extrusionOk="0">
                  <a:moveTo>
                    <a:pt x="1" y="1"/>
                  </a:moveTo>
                  <a:lnTo>
                    <a:pt x="1" y="11811"/>
                  </a:lnTo>
                  <a:lnTo>
                    <a:pt x="295" y="11811"/>
                  </a:lnTo>
                  <a:lnTo>
                    <a:pt x="295" y="1931"/>
                  </a:lnTo>
                  <a:lnTo>
                    <a:pt x="1290" y="11811"/>
                  </a:lnTo>
                  <a:lnTo>
                    <a:pt x="1699" y="11811"/>
                  </a:lnTo>
                  <a:lnTo>
                    <a:pt x="1699" y="1"/>
                  </a:lnTo>
                  <a:lnTo>
                    <a:pt x="1404" y="1"/>
                  </a:lnTo>
                  <a:lnTo>
                    <a:pt x="1404" y="9881"/>
                  </a:lnTo>
                  <a:lnTo>
                    <a:pt x="410" y="1"/>
                  </a:lnTo>
                  <a:close/>
                  <a:moveTo>
                    <a:pt x="2303" y="1"/>
                  </a:moveTo>
                  <a:lnTo>
                    <a:pt x="2303" y="11811"/>
                  </a:lnTo>
                  <a:lnTo>
                    <a:pt x="2606" y="11811"/>
                  </a:lnTo>
                  <a:lnTo>
                    <a:pt x="2606" y="6187"/>
                  </a:lnTo>
                  <a:lnTo>
                    <a:pt x="3709" y="6187"/>
                  </a:lnTo>
                  <a:lnTo>
                    <a:pt x="3709" y="11811"/>
                  </a:lnTo>
                  <a:lnTo>
                    <a:pt x="4013" y="11811"/>
                  </a:lnTo>
                  <a:lnTo>
                    <a:pt x="4013" y="1"/>
                  </a:lnTo>
                  <a:lnTo>
                    <a:pt x="3709" y="1"/>
                  </a:lnTo>
                  <a:lnTo>
                    <a:pt x="3709" y="4842"/>
                  </a:lnTo>
                  <a:lnTo>
                    <a:pt x="2606" y="4842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2492350" y="494625"/>
              <a:ext cx="24550" cy="203500"/>
            </a:xfrm>
            <a:custGeom>
              <a:avLst/>
              <a:gdLst/>
              <a:ahLst/>
              <a:cxnLst/>
              <a:rect l="0" t="0" r="0" b="0"/>
              <a:pathLst>
                <a:path w="982" h="8140" extrusionOk="0">
                  <a:moveTo>
                    <a:pt x="449" y="0"/>
                  </a:moveTo>
                  <a:cubicBezTo>
                    <a:pt x="390" y="0"/>
                    <a:pt x="327" y="28"/>
                    <a:pt x="260" y="84"/>
                  </a:cubicBezTo>
                  <a:cubicBezTo>
                    <a:pt x="193" y="140"/>
                    <a:pt x="122" y="224"/>
                    <a:pt x="45" y="336"/>
                  </a:cubicBezTo>
                  <a:lnTo>
                    <a:pt x="45" y="1282"/>
                  </a:lnTo>
                  <a:cubicBezTo>
                    <a:pt x="121" y="1149"/>
                    <a:pt x="190" y="1051"/>
                    <a:pt x="254" y="988"/>
                  </a:cubicBezTo>
                  <a:cubicBezTo>
                    <a:pt x="317" y="925"/>
                    <a:pt x="376" y="893"/>
                    <a:pt x="431" y="893"/>
                  </a:cubicBezTo>
                  <a:cubicBezTo>
                    <a:pt x="532" y="893"/>
                    <a:pt x="610" y="1001"/>
                    <a:pt x="664" y="1217"/>
                  </a:cubicBezTo>
                  <a:cubicBezTo>
                    <a:pt x="719" y="1432"/>
                    <a:pt x="746" y="1741"/>
                    <a:pt x="746" y="2144"/>
                  </a:cubicBezTo>
                  <a:cubicBezTo>
                    <a:pt x="746" y="2536"/>
                    <a:pt x="719" y="2837"/>
                    <a:pt x="667" y="3045"/>
                  </a:cubicBezTo>
                  <a:cubicBezTo>
                    <a:pt x="614" y="3254"/>
                    <a:pt x="538" y="3358"/>
                    <a:pt x="439" y="3358"/>
                  </a:cubicBezTo>
                  <a:lnTo>
                    <a:pt x="258" y="3358"/>
                  </a:lnTo>
                  <a:lnTo>
                    <a:pt x="258" y="4230"/>
                  </a:lnTo>
                  <a:lnTo>
                    <a:pt x="431" y="4230"/>
                  </a:lnTo>
                  <a:cubicBezTo>
                    <a:pt x="541" y="4230"/>
                    <a:pt x="627" y="4361"/>
                    <a:pt x="688" y="4622"/>
                  </a:cubicBezTo>
                  <a:cubicBezTo>
                    <a:pt x="750" y="4883"/>
                    <a:pt x="781" y="5244"/>
                    <a:pt x="781" y="5707"/>
                  </a:cubicBezTo>
                  <a:cubicBezTo>
                    <a:pt x="781" y="6208"/>
                    <a:pt x="748" y="6590"/>
                    <a:pt x="681" y="6852"/>
                  </a:cubicBezTo>
                  <a:cubicBezTo>
                    <a:pt x="615" y="7115"/>
                    <a:pt x="519" y="7247"/>
                    <a:pt x="392" y="7247"/>
                  </a:cubicBezTo>
                  <a:cubicBezTo>
                    <a:pt x="320" y="7247"/>
                    <a:pt x="250" y="7203"/>
                    <a:pt x="184" y="7115"/>
                  </a:cubicBezTo>
                  <a:cubicBezTo>
                    <a:pt x="117" y="7028"/>
                    <a:pt x="56" y="6898"/>
                    <a:pt x="0" y="6726"/>
                  </a:cubicBezTo>
                  <a:lnTo>
                    <a:pt x="0" y="7751"/>
                  </a:lnTo>
                  <a:cubicBezTo>
                    <a:pt x="71" y="7881"/>
                    <a:pt x="139" y="7978"/>
                    <a:pt x="205" y="8043"/>
                  </a:cubicBezTo>
                  <a:cubicBezTo>
                    <a:pt x="271" y="8107"/>
                    <a:pt x="336" y="8140"/>
                    <a:pt x="398" y="8140"/>
                  </a:cubicBezTo>
                  <a:cubicBezTo>
                    <a:pt x="585" y="8140"/>
                    <a:pt x="728" y="7928"/>
                    <a:pt x="830" y="7504"/>
                  </a:cubicBezTo>
                  <a:cubicBezTo>
                    <a:pt x="931" y="7080"/>
                    <a:pt x="981" y="6481"/>
                    <a:pt x="981" y="5707"/>
                  </a:cubicBezTo>
                  <a:cubicBezTo>
                    <a:pt x="981" y="5202"/>
                    <a:pt x="954" y="4778"/>
                    <a:pt x="900" y="4435"/>
                  </a:cubicBezTo>
                  <a:cubicBezTo>
                    <a:pt x="846" y="4092"/>
                    <a:pt x="770" y="3866"/>
                    <a:pt x="674" y="3757"/>
                  </a:cubicBezTo>
                  <a:cubicBezTo>
                    <a:pt x="761" y="3642"/>
                    <a:pt x="828" y="3434"/>
                    <a:pt x="875" y="3135"/>
                  </a:cubicBezTo>
                  <a:cubicBezTo>
                    <a:pt x="923" y="2835"/>
                    <a:pt x="946" y="2468"/>
                    <a:pt x="946" y="2034"/>
                  </a:cubicBezTo>
                  <a:cubicBezTo>
                    <a:pt x="946" y="1410"/>
                    <a:pt x="902" y="915"/>
                    <a:pt x="813" y="549"/>
                  </a:cubicBezTo>
                  <a:cubicBezTo>
                    <a:pt x="723" y="183"/>
                    <a:pt x="602" y="0"/>
                    <a:pt x="4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2244900" y="289100"/>
              <a:ext cx="100325" cy="295300"/>
            </a:xfrm>
            <a:custGeom>
              <a:avLst/>
              <a:gdLst/>
              <a:ahLst/>
              <a:cxnLst/>
              <a:rect l="0" t="0" r="0" b="0"/>
              <a:pathLst>
                <a:path w="4013" h="11812" extrusionOk="0">
                  <a:moveTo>
                    <a:pt x="0" y="1"/>
                  </a:moveTo>
                  <a:lnTo>
                    <a:pt x="0" y="11811"/>
                  </a:lnTo>
                  <a:lnTo>
                    <a:pt x="295" y="11811"/>
                  </a:lnTo>
                  <a:lnTo>
                    <a:pt x="295" y="1931"/>
                  </a:lnTo>
                  <a:lnTo>
                    <a:pt x="1290" y="11811"/>
                  </a:lnTo>
                  <a:lnTo>
                    <a:pt x="1698" y="11811"/>
                  </a:lnTo>
                  <a:lnTo>
                    <a:pt x="1698" y="1"/>
                  </a:lnTo>
                  <a:lnTo>
                    <a:pt x="1404" y="1"/>
                  </a:lnTo>
                  <a:lnTo>
                    <a:pt x="1404" y="9881"/>
                  </a:lnTo>
                  <a:lnTo>
                    <a:pt x="409" y="1"/>
                  </a:lnTo>
                  <a:close/>
                  <a:moveTo>
                    <a:pt x="2302" y="1"/>
                  </a:moveTo>
                  <a:lnTo>
                    <a:pt x="2302" y="11811"/>
                  </a:lnTo>
                  <a:lnTo>
                    <a:pt x="2606" y="11811"/>
                  </a:lnTo>
                  <a:lnTo>
                    <a:pt x="2606" y="6187"/>
                  </a:lnTo>
                  <a:lnTo>
                    <a:pt x="3709" y="6187"/>
                  </a:lnTo>
                  <a:lnTo>
                    <a:pt x="3709" y="11811"/>
                  </a:lnTo>
                  <a:lnTo>
                    <a:pt x="4012" y="11811"/>
                  </a:lnTo>
                  <a:lnTo>
                    <a:pt x="4012" y="1"/>
                  </a:lnTo>
                  <a:lnTo>
                    <a:pt x="3709" y="1"/>
                  </a:lnTo>
                  <a:lnTo>
                    <a:pt x="3709" y="4842"/>
                  </a:lnTo>
                  <a:lnTo>
                    <a:pt x="2606" y="4842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2352225" y="497500"/>
              <a:ext cx="24550" cy="203525"/>
            </a:xfrm>
            <a:custGeom>
              <a:avLst/>
              <a:gdLst/>
              <a:ahLst/>
              <a:cxnLst/>
              <a:rect l="0" t="0" r="0" b="0"/>
              <a:pathLst>
                <a:path w="982" h="8141" extrusionOk="0">
                  <a:moveTo>
                    <a:pt x="450" y="1"/>
                  </a:moveTo>
                  <a:cubicBezTo>
                    <a:pt x="391" y="1"/>
                    <a:pt x="328" y="29"/>
                    <a:pt x="261" y="85"/>
                  </a:cubicBezTo>
                  <a:cubicBezTo>
                    <a:pt x="194" y="141"/>
                    <a:pt x="122" y="225"/>
                    <a:pt x="46" y="337"/>
                  </a:cubicBezTo>
                  <a:lnTo>
                    <a:pt x="46" y="1283"/>
                  </a:lnTo>
                  <a:cubicBezTo>
                    <a:pt x="122" y="1150"/>
                    <a:pt x="191" y="1052"/>
                    <a:pt x="254" y="989"/>
                  </a:cubicBezTo>
                  <a:cubicBezTo>
                    <a:pt x="317" y="926"/>
                    <a:pt x="377" y="894"/>
                    <a:pt x="432" y="894"/>
                  </a:cubicBezTo>
                  <a:cubicBezTo>
                    <a:pt x="533" y="894"/>
                    <a:pt x="611" y="1002"/>
                    <a:pt x="665" y="1217"/>
                  </a:cubicBezTo>
                  <a:cubicBezTo>
                    <a:pt x="719" y="1433"/>
                    <a:pt x="746" y="1742"/>
                    <a:pt x="746" y="2145"/>
                  </a:cubicBezTo>
                  <a:cubicBezTo>
                    <a:pt x="746" y="2537"/>
                    <a:pt x="720" y="2838"/>
                    <a:pt x="667" y="3046"/>
                  </a:cubicBezTo>
                  <a:cubicBezTo>
                    <a:pt x="615" y="3254"/>
                    <a:pt x="539" y="3359"/>
                    <a:pt x="440" y="3359"/>
                  </a:cubicBezTo>
                  <a:lnTo>
                    <a:pt x="258" y="3359"/>
                  </a:lnTo>
                  <a:lnTo>
                    <a:pt x="258" y="4231"/>
                  </a:lnTo>
                  <a:lnTo>
                    <a:pt x="432" y="4231"/>
                  </a:lnTo>
                  <a:cubicBezTo>
                    <a:pt x="542" y="4231"/>
                    <a:pt x="627" y="4361"/>
                    <a:pt x="689" y="4622"/>
                  </a:cubicBezTo>
                  <a:cubicBezTo>
                    <a:pt x="750" y="4883"/>
                    <a:pt x="781" y="5245"/>
                    <a:pt x="781" y="5708"/>
                  </a:cubicBezTo>
                  <a:cubicBezTo>
                    <a:pt x="781" y="6209"/>
                    <a:pt x="748" y="6590"/>
                    <a:pt x="682" y="6853"/>
                  </a:cubicBezTo>
                  <a:cubicBezTo>
                    <a:pt x="616" y="7116"/>
                    <a:pt x="519" y="7247"/>
                    <a:pt x="393" y="7247"/>
                  </a:cubicBezTo>
                  <a:cubicBezTo>
                    <a:pt x="320" y="7247"/>
                    <a:pt x="251" y="7203"/>
                    <a:pt x="184" y="7116"/>
                  </a:cubicBezTo>
                  <a:cubicBezTo>
                    <a:pt x="118" y="7028"/>
                    <a:pt x="57" y="6899"/>
                    <a:pt x="1" y="6727"/>
                  </a:cubicBezTo>
                  <a:lnTo>
                    <a:pt x="1" y="7752"/>
                  </a:lnTo>
                  <a:cubicBezTo>
                    <a:pt x="71" y="7881"/>
                    <a:pt x="140" y="7979"/>
                    <a:pt x="206" y="8043"/>
                  </a:cubicBezTo>
                  <a:cubicBezTo>
                    <a:pt x="272" y="8108"/>
                    <a:pt x="336" y="8141"/>
                    <a:pt x="399" y="8141"/>
                  </a:cubicBezTo>
                  <a:cubicBezTo>
                    <a:pt x="585" y="8141"/>
                    <a:pt x="729" y="7929"/>
                    <a:pt x="830" y="7505"/>
                  </a:cubicBezTo>
                  <a:cubicBezTo>
                    <a:pt x="931" y="7081"/>
                    <a:pt x="982" y="6482"/>
                    <a:pt x="982" y="5708"/>
                  </a:cubicBezTo>
                  <a:cubicBezTo>
                    <a:pt x="982" y="5203"/>
                    <a:pt x="955" y="4779"/>
                    <a:pt x="900" y="4436"/>
                  </a:cubicBezTo>
                  <a:cubicBezTo>
                    <a:pt x="846" y="4093"/>
                    <a:pt x="771" y="3867"/>
                    <a:pt x="674" y="3758"/>
                  </a:cubicBezTo>
                  <a:cubicBezTo>
                    <a:pt x="762" y="3642"/>
                    <a:pt x="829" y="3435"/>
                    <a:pt x="876" y="3135"/>
                  </a:cubicBezTo>
                  <a:cubicBezTo>
                    <a:pt x="923" y="2836"/>
                    <a:pt x="947" y="2469"/>
                    <a:pt x="947" y="2034"/>
                  </a:cubicBezTo>
                  <a:cubicBezTo>
                    <a:pt x="947" y="1411"/>
                    <a:pt x="902" y="916"/>
                    <a:pt x="813" y="550"/>
                  </a:cubicBezTo>
                  <a:cubicBezTo>
                    <a:pt x="724" y="184"/>
                    <a:pt x="603" y="1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1759175" y="1217750"/>
              <a:ext cx="100325" cy="295275"/>
            </a:xfrm>
            <a:custGeom>
              <a:avLst/>
              <a:gdLst/>
              <a:ahLst/>
              <a:cxnLst/>
              <a:rect l="0" t="0" r="0" b="0"/>
              <a:pathLst>
                <a:path w="4013" h="11811" extrusionOk="0">
                  <a:moveTo>
                    <a:pt x="1" y="0"/>
                  </a:moveTo>
                  <a:lnTo>
                    <a:pt x="1" y="11811"/>
                  </a:lnTo>
                  <a:lnTo>
                    <a:pt x="295" y="11811"/>
                  </a:lnTo>
                  <a:lnTo>
                    <a:pt x="295" y="1930"/>
                  </a:lnTo>
                  <a:lnTo>
                    <a:pt x="1290" y="11811"/>
                  </a:lnTo>
                  <a:lnTo>
                    <a:pt x="1699" y="11811"/>
                  </a:lnTo>
                  <a:lnTo>
                    <a:pt x="1699" y="0"/>
                  </a:lnTo>
                  <a:lnTo>
                    <a:pt x="1404" y="0"/>
                  </a:lnTo>
                  <a:lnTo>
                    <a:pt x="1404" y="9881"/>
                  </a:lnTo>
                  <a:lnTo>
                    <a:pt x="410" y="0"/>
                  </a:lnTo>
                  <a:close/>
                  <a:moveTo>
                    <a:pt x="2303" y="0"/>
                  </a:moveTo>
                  <a:lnTo>
                    <a:pt x="2303" y="11811"/>
                  </a:lnTo>
                  <a:lnTo>
                    <a:pt x="2606" y="11811"/>
                  </a:lnTo>
                  <a:lnTo>
                    <a:pt x="2606" y="6186"/>
                  </a:lnTo>
                  <a:lnTo>
                    <a:pt x="3709" y="6186"/>
                  </a:lnTo>
                  <a:lnTo>
                    <a:pt x="3709" y="11811"/>
                  </a:lnTo>
                  <a:lnTo>
                    <a:pt x="4013" y="11811"/>
                  </a:lnTo>
                  <a:lnTo>
                    <a:pt x="4013" y="0"/>
                  </a:lnTo>
                  <a:lnTo>
                    <a:pt x="3709" y="0"/>
                  </a:lnTo>
                  <a:lnTo>
                    <a:pt x="3709" y="4842"/>
                  </a:lnTo>
                  <a:lnTo>
                    <a:pt x="2606" y="4842"/>
                  </a:lnTo>
                  <a:lnTo>
                    <a:pt x="2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1866525" y="1426150"/>
              <a:ext cx="24550" cy="203525"/>
            </a:xfrm>
            <a:custGeom>
              <a:avLst/>
              <a:gdLst/>
              <a:ahLst/>
              <a:cxnLst/>
              <a:rect l="0" t="0" r="0" b="0"/>
              <a:pathLst>
                <a:path w="982" h="8141" extrusionOk="0">
                  <a:moveTo>
                    <a:pt x="449" y="0"/>
                  </a:moveTo>
                  <a:cubicBezTo>
                    <a:pt x="390" y="0"/>
                    <a:pt x="327" y="28"/>
                    <a:pt x="260" y="85"/>
                  </a:cubicBezTo>
                  <a:cubicBezTo>
                    <a:pt x="193" y="141"/>
                    <a:pt x="122" y="225"/>
                    <a:pt x="45" y="337"/>
                  </a:cubicBezTo>
                  <a:lnTo>
                    <a:pt x="45" y="1283"/>
                  </a:lnTo>
                  <a:cubicBezTo>
                    <a:pt x="121" y="1150"/>
                    <a:pt x="190" y="1051"/>
                    <a:pt x="254" y="988"/>
                  </a:cubicBezTo>
                  <a:cubicBezTo>
                    <a:pt x="317" y="925"/>
                    <a:pt x="376" y="894"/>
                    <a:pt x="431" y="894"/>
                  </a:cubicBezTo>
                  <a:cubicBezTo>
                    <a:pt x="532" y="894"/>
                    <a:pt x="610" y="1001"/>
                    <a:pt x="664" y="1217"/>
                  </a:cubicBezTo>
                  <a:cubicBezTo>
                    <a:pt x="719" y="1432"/>
                    <a:pt x="746" y="1742"/>
                    <a:pt x="746" y="2144"/>
                  </a:cubicBezTo>
                  <a:cubicBezTo>
                    <a:pt x="746" y="2537"/>
                    <a:pt x="719" y="2837"/>
                    <a:pt x="667" y="3046"/>
                  </a:cubicBezTo>
                  <a:cubicBezTo>
                    <a:pt x="614" y="3254"/>
                    <a:pt x="538" y="3358"/>
                    <a:pt x="439" y="3358"/>
                  </a:cubicBezTo>
                  <a:lnTo>
                    <a:pt x="258" y="3358"/>
                  </a:lnTo>
                  <a:lnTo>
                    <a:pt x="258" y="4231"/>
                  </a:lnTo>
                  <a:lnTo>
                    <a:pt x="431" y="4231"/>
                  </a:lnTo>
                  <a:cubicBezTo>
                    <a:pt x="541" y="4231"/>
                    <a:pt x="627" y="4361"/>
                    <a:pt x="688" y="4622"/>
                  </a:cubicBezTo>
                  <a:cubicBezTo>
                    <a:pt x="750" y="4883"/>
                    <a:pt x="781" y="5245"/>
                    <a:pt x="781" y="5707"/>
                  </a:cubicBezTo>
                  <a:cubicBezTo>
                    <a:pt x="781" y="6208"/>
                    <a:pt x="748" y="6590"/>
                    <a:pt x="681" y="6853"/>
                  </a:cubicBezTo>
                  <a:cubicBezTo>
                    <a:pt x="615" y="7115"/>
                    <a:pt x="519" y="7247"/>
                    <a:pt x="392" y="7247"/>
                  </a:cubicBezTo>
                  <a:cubicBezTo>
                    <a:pt x="320" y="7247"/>
                    <a:pt x="250" y="7203"/>
                    <a:pt x="184" y="7115"/>
                  </a:cubicBezTo>
                  <a:cubicBezTo>
                    <a:pt x="117" y="7028"/>
                    <a:pt x="56" y="6898"/>
                    <a:pt x="0" y="6727"/>
                  </a:cubicBezTo>
                  <a:lnTo>
                    <a:pt x="0" y="7751"/>
                  </a:lnTo>
                  <a:cubicBezTo>
                    <a:pt x="71" y="7881"/>
                    <a:pt x="139" y="7978"/>
                    <a:pt x="205" y="8043"/>
                  </a:cubicBezTo>
                  <a:cubicBezTo>
                    <a:pt x="271" y="8108"/>
                    <a:pt x="336" y="8140"/>
                    <a:pt x="398" y="8140"/>
                  </a:cubicBezTo>
                  <a:cubicBezTo>
                    <a:pt x="585" y="8140"/>
                    <a:pt x="728" y="7928"/>
                    <a:pt x="830" y="7504"/>
                  </a:cubicBezTo>
                  <a:cubicBezTo>
                    <a:pt x="931" y="7080"/>
                    <a:pt x="981" y="6481"/>
                    <a:pt x="981" y="5707"/>
                  </a:cubicBezTo>
                  <a:cubicBezTo>
                    <a:pt x="981" y="5203"/>
                    <a:pt x="954" y="4779"/>
                    <a:pt x="900" y="4436"/>
                  </a:cubicBezTo>
                  <a:cubicBezTo>
                    <a:pt x="846" y="4092"/>
                    <a:pt x="770" y="3866"/>
                    <a:pt x="674" y="3758"/>
                  </a:cubicBezTo>
                  <a:cubicBezTo>
                    <a:pt x="761" y="3642"/>
                    <a:pt x="828" y="3434"/>
                    <a:pt x="875" y="3135"/>
                  </a:cubicBezTo>
                  <a:cubicBezTo>
                    <a:pt x="923" y="2835"/>
                    <a:pt x="946" y="2468"/>
                    <a:pt x="946" y="2034"/>
                  </a:cubicBezTo>
                  <a:cubicBezTo>
                    <a:pt x="946" y="1410"/>
                    <a:pt x="902" y="916"/>
                    <a:pt x="813" y="550"/>
                  </a:cubicBezTo>
                  <a:cubicBezTo>
                    <a:pt x="723" y="183"/>
                    <a:pt x="602" y="0"/>
                    <a:pt x="4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2106450" y="309350"/>
              <a:ext cx="100300" cy="295300"/>
            </a:xfrm>
            <a:custGeom>
              <a:avLst/>
              <a:gdLst/>
              <a:ahLst/>
              <a:cxnLst/>
              <a:rect l="0" t="0" r="0" b="0"/>
              <a:pathLst>
                <a:path w="4012" h="11812" extrusionOk="0">
                  <a:moveTo>
                    <a:pt x="0" y="1"/>
                  </a:moveTo>
                  <a:lnTo>
                    <a:pt x="0" y="11811"/>
                  </a:lnTo>
                  <a:lnTo>
                    <a:pt x="295" y="11811"/>
                  </a:lnTo>
                  <a:lnTo>
                    <a:pt x="295" y="1931"/>
                  </a:lnTo>
                  <a:lnTo>
                    <a:pt x="1289" y="11811"/>
                  </a:lnTo>
                  <a:lnTo>
                    <a:pt x="1698" y="11811"/>
                  </a:lnTo>
                  <a:lnTo>
                    <a:pt x="1698" y="1"/>
                  </a:lnTo>
                  <a:lnTo>
                    <a:pt x="1403" y="1"/>
                  </a:lnTo>
                  <a:lnTo>
                    <a:pt x="1403" y="9881"/>
                  </a:lnTo>
                  <a:lnTo>
                    <a:pt x="409" y="1"/>
                  </a:lnTo>
                  <a:close/>
                  <a:moveTo>
                    <a:pt x="2302" y="1"/>
                  </a:moveTo>
                  <a:lnTo>
                    <a:pt x="2302" y="11811"/>
                  </a:lnTo>
                  <a:lnTo>
                    <a:pt x="2606" y="11811"/>
                  </a:lnTo>
                  <a:lnTo>
                    <a:pt x="2606" y="6187"/>
                  </a:lnTo>
                  <a:lnTo>
                    <a:pt x="3708" y="6187"/>
                  </a:lnTo>
                  <a:lnTo>
                    <a:pt x="3708" y="11811"/>
                  </a:lnTo>
                  <a:lnTo>
                    <a:pt x="4012" y="11811"/>
                  </a:lnTo>
                  <a:lnTo>
                    <a:pt x="4012" y="1"/>
                  </a:lnTo>
                  <a:lnTo>
                    <a:pt x="3708" y="1"/>
                  </a:lnTo>
                  <a:lnTo>
                    <a:pt x="3708" y="4842"/>
                  </a:lnTo>
                  <a:lnTo>
                    <a:pt x="2606" y="4842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2213775" y="517750"/>
              <a:ext cx="24550" cy="203525"/>
            </a:xfrm>
            <a:custGeom>
              <a:avLst/>
              <a:gdLst/>
              <a:ahLst/>
              <a:cxnLst/>
              <a:rect l="0" t="0" r="0" b="0"/>
              <a:pathLst>
                <a:path w="982" h="8141" extrusionOk="0">
                  <a:moveTo>
                    <a:pt x="449" y="1"/>
                  </a:moveTo>
                  <a:cubicBezTo>
                    <a:pt x="390" y="1"/>
                    <a:pt x="327" y="29"/>
                    <a:pt x="260" y="85"/>
                  </a:cubicBezTo>
                  <a:cubicBezTo>
                    <a:pt x="193" y="141"/>
                    <a:pt x="122" y="225"/>
                    <a:pt x="45" y="337"/>
                  </a:cubicBezTo>
                  <a:lnTo>
                    <a:pt x="45" y="1283"/>
                  </a:lnTo>
                  <a:cubicBezTo>
                    <a:pt x="121" y="1150"/>
                    <a:pt x="191" y="1052"/>
                    <a:pt x="254" y="989"/>
                  </a:cubicBezTo>
                  <a:cubicBezTo>
                    <a:pt x="317" y="926"/>
                    <a:pt x="376" y="894"/>
                    <a:pt x="431" y="894"/>
                  </a:cubicBezTo>
                  <a:cubicBezTo>
                    <a:pt x="533" y="894"/>
                    <a:pt x="610" y="1002"/>
                    <a:pt x="665" y="1217"/>
                  </a:cubicBezTo>
                  <a:cubicBezTo>
                    <a:pt x="719" y="1433"/>
                    <a:pt x="746" y="1742"/>
                    <a:pt x="746" y="2145"/>
                  </a:cubicBezTo>
                  <a:cubicBezTo>
                    <a:pt x="746" y="2537"/>
                    <a:pt x="720" y="2838"/>
                    <a:pt x="667" y="3046"/>
                  </a:cubicBezTo>
                  <a:cubicBezTo>
                    <a:pt x="614" y="3254"/>
                    <a:pt x="539" y="3359"/>
                    <a:pt x="439" y="3359"/>
                  </a:cubicBezTo>
                  <a:lnTo>
                    <a:pt x="258" y="3359"/>
                  </a:lnTo>
                  <a:lnTo>
                    <a:pt x="258" y="4231"/>
                  </a:lnTo>
                  <a:lnTo>
                    <a:pt x="431" y="4231"/>
                  </a:lnTo>
                  <a:cubicBezTo>
                    <a:pt x="541" y="4231"/>
                    <a:pt x="627" y="4361"/>
                    <a:pt x="688" y="4622"/>
                  </a:cubicBezTo>
                  <a:cubicBezTo>
                    <a:pt x="750" y="4883"/>
                    <a:pt x="781" y="5245"/>
                    <a:pt x="781" y="5708"/>
                  </a:cubicBezTo>
                  <a:cubicBezTo>
                    <a:pt x="781" y="6209"/>
                    <a:pt x="748" y="6590"/>
                    <a:pt x="681" y="6853"/>
                  </a:cubicBezTo>
                  <a:cubicBezTo>
                    <a:pt x="615" y="7116"/>
                    <a:pt x="519" y="7247"/>
                    <a:pt x="393" y="7247"/>
                  </a:cubicBezTo>
                  <a:cubicBezTo>
                    <a:pt x="320" y="7247"/>
                    <a:pt x="250" y="7203"/>
                    <a:pt x="184" y="7116"/>
                  </a:cubicBezTo>
                  <a:cubicBezTo>
                    <a:pt x="117" y="7028"/>
                    <a:pt x="56" y="6899"/>
                    <a:pt x="0" y="6727"/>
                  </a:cubicBezTo>
                  <a:lnTo>
                    <a:pt x="0" y="7752"/>
                  </a:lnTo>
                  <a:cubicBezTo>
                    <a:pt x="71" y="7881"/>
                    <a:pt x="139" y="7979"/>
                    <a:pt x="205" y="8043"/>
                  </a:cubicBezTo>
                  <a:cubicBezTo>
                    <a:pt x="272" y="8108"/>
                    <a:pt x="336" y="8141"/>
                    <a:pt x="399" y="8141"/>
                  </a:cubicBezTo>
                  <a:cubicBezTo>
                    <a:pt x="585" y="8141"/>
                    <a:pt x="729" y="7929"/>
                    <a:pt x="830" y="7505"/>
                  </a:cubicBezTo>
                  <a:cubicBezTo>
                    <a:pt x="931" y="7081"/>
                    <a:pt x="981" y="6482"/>
                    <a:pt x="981" y="5708"/>
                  </a:cubicBezTo>
                  <a:cubicBezTo>
                    <a:pt x="981" y="5203"/>
                    <a:pt x="954" y="4779"/>
                    <a:pt x="900" y="4436"/>
                  </a:cubicBezTo>
                  <a:cubicBezTo>
                    <a:pt x="846" y="4093"/>
                    <a:pt x="770" y="3867"/>
                    <a:pt x="674" y="3758"/>
                  </a:cubicBezTo>
                  <a:cubicBezTo>
                    <a:pt x="761" y="3642"/>
                    <a:pt x="828" y="3435"/>
                    <a:pt x="876" y="3135"/>
                  </a:cubicBezTo>
                  <a:cubicBezTo>
                    <a:pt x="923" y="2836"/>
                    <a:pt x="946" y="2469"/>
                    <a:pt x="946" y="2034"/>
                  </a:cubicBezTo>
                  <a:cubicBezTo>
                    <a:pt x="946" y="1411"/>
                    <a:pt x="902" y="916"/>
                    <a:pt x="813" y="550"/>
                  </a:cubicBezTo>
                  <a:cubicBezTo>
                    <a:pt x="724" y="184"/>
                    <a:pt x="602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2013575" y="699900"/>
              <a:ext cx="100325" cy="295300"/>
            </a:xfrm>
            <a:custGeom>
              <a:avLst/>
              <a:gdLst/>
              <a:ahLst/>
              <a:cxnLst/>
              <a:rect l="0" t="0" r="0" b="0"/>
              <a:pathLst>
                <a:path w="4013" h="11812" extrusionOk="0">
                  <a:moveTo>
                    <a:pt x="1" y="1"/>
                  </a:moveTo>
                  <a:lnTo>
                    <a:pt x="1" y="11811"/>
                  </a:lnTo>
                  <a:lnTo>
                    <a:pt x="295" y="11811"/>
                  </a:lnTo>
                  <a:lnTo>
                    <a:pt x="295" y="1931"/>
                  </a:lnTo>
                  <a:lnTo>
                    <a:pt x="1290" y="11811"/>
                  </a:lnTo>
                  <a:lnTo>
                    <a:pt x="1699" y="11811"/>
                  </a:lnTo>
                  <a:lnTo>
                    <a:pt x="1699" y="1"/>
                  </a:lnTo>
                  <a:lnTo>
                    <a:pt x="1404" y="1"/>
                  </a:lnTo>
                  <a:lnTo>
                    <a:pt x="1404" y="9881"/>
                  </a:lnTo>
                  <a:lnTo>
                    <a:pt x="409" y="1"/>
                  </a:lnTo>
                  <a:close/>
                  <a:moveTo>
                    <a:pt x="2303" y="1"/>
                  </a:moveTo>
                  <a:lnTo>
                    <a:pt x="2303" y="11811"/>
                  </a:lnTo>
                  <a:lnTo>
                    <a:pt x="2606" y="11811"/>
                  </a:lnTo>
                  <a:lnTo>
                    <a:pt x="2606" y="6187"/>
                  </a:lnTo>
                  <a:lnTo>
                    <a:pt x="3709" y="6187"/>
                  </a:lnTo>
                  <a:lnTo>
                    <a:pt x="3709" y="11811"/>
                  </a:lnTo>
                  <a:lnTo>
                    <a:pt x="4013" y="11811"/>
                  </a:lnTo>
                  <a:lnTo>
                    <a:pt x="4013" y="1"/>
                  </a:lnTo>
                  <a:lnTo>
                    <a:pt x="3709" y="1"/>
                  </a:lnTo>
                  <a:lnTo>
                    <a:pt x="3709" y="4842"/>
                  </a:lnTo>
                  <a:lnTo>
                    <a:pt x="2606" y="4842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2120925" y="908300"/>
              <a:ext cx="24550" cy="203525"/>
            </a:xfrm>
            <a:custGeom>
              <a:avLst/>
              <a:gdLst/>
              <a:ahLst/>
              <a:cxnLst/>
              <a:rect l="0" t="0" r="0" b="0"/>
              <a:pathLst>
                <a:path w="982" h="8141" extrusionOk="0">
                  <a:moveTo>
                    <a:pt x="449" y="1"/>
                  </a:moveTo>
                  <a:cubicBezTo>
                    <a:pt x="390" y="1"/>
                    <a:pt x="327" y="29"/>
                    <a:pt x="260" y="85"/>
                  </a:cubicBezTo>
                  <a:cubicBezTo>
                    <a:pt x="193" y="141"/>
                    <a:pt x="121" y="225"/>
                    <a:pt x="45" y="337"/>
                  </a:cubicBezTo>
                  <a:lnTo>
                    <a:pt x="45" y="1283"/>
                  </a:lnTo>
                  <a:cubicBezTo>
                    <a:pt x="121" y="1150"/>
                    <a:pt x="190" y="1052"/>
                    <a:pt x="254" y="989"/>
                  </a:cubicBezTo>
                  <a:cubicBezTo>
                    <a:pt x="317" y="926"/>
                    <a:pt x="376" y="894"/>
                    <a:pt x="431" y="894"/>
                  </a:cubicBezTo>
                  <a:cubicBezTo>
                    <a:pt x="532" y="894"/>
                    <a:pt x="610" y="1002"/>
                    <a:pt x="664" y="1217"/>
                  </a:cubicBezTo>
                  <a:cubicBezTo>
                    <a:pt x="718" y="1433"/>
                    <a:pt x="746" y="1742"/>
                    <a:pt x="746" y="2145"/>
                  </a:cubicBezTo>
                  <a:cubicBezTo>
                    <a:pt x="746" y="2537"/>
                    <a:pt x="719" y="2838"/>
                    <a:pt x="667" y="3046"/>
                  </a:cubicBezTo>
                  <a:cubicBezTo>
                    <a:pt x="614" y="3254"/>
                    <a:pt x="538" y="3359"/>
                    <a:pt x="439" y="3359"/>
                  </a:cubicBezTo>
                  <a:lnTo>
                    <a:pt x="258" y="3359"/>
                  </a:lnTo>
                  <a:lnTo>
                    <a:pt x="258" y="4231"/>
                  </a:lnTo>
                  <a:lnTo>
                    <a:pt x="431" y="4231"/>
                  </a:lnTo>
                  <a:cubicBezTo>
                    <a:pt x="541" y="4231"/>
                    <a:pt x="627" y="4361"/>
                    <a:pt x="688" y="4622"/>
                  </a:cubicBezTo>
                  <a:cubicBezTo>
                    <a:pt x="750" y="4883"/>
                    <a:pt x="780" y="5245"/>
                    <a:pt x="780" y="5708"/>
                  </a:cubicBezTo>
                  <a:cubicBezTo>
                    <a:pt x="780" y="6209"/>
                    <a:pt x="747" y="6590"/>
                    <a:pt x="681" y="6853"/>
                  </a:cubicBezTo>
                  <a:cubicBezTo>
                    <a:pt x="615" y="7116"/>
                    <a:pt x="519" y="7247"/>
                    <a:pt x="392" y="7247"/>
                  </a:cubicBezTo>
                  <a:cubicBezTo>
                    <a:pt x="320" y="7247"/>
                    <a:pt x="250" y="7203"/>
                    <a:pt x="184" y="7116"/>
                  </a:cubicBezTo>
                  <a:cubicBezTo>
                    <a:pt x="117" y="7028"/>
                    <a:pt x="56" y="6899"/>
                    <a:pt x="0" y="6727"/>
                  </a:cubicBezTo>
                  <a:lnTo>
                    <a:pt x="0" y="7752"/>
                  </a:lnTo>
                  <a:cubicBezTo>
                    <a:pt x="71" y="7881"/>
                    <a:pt x="139" y="7979"/>
                    <a:pt x="205" y="8043"/>
                  </a:cubicBezTo>
                  <a:cubicBezTo>
                    <a:pt x="271" y="8108"/>
                    <a:pt x="336" y="8141"/>
                    <a:pt x="398" y="8141"/>
                  </a:cubicBezTo>
                  <a:cubicBezTo>
                    <a:pt x="585" y="8141"/>
                    <a:pt x="728" y="7929"/>
                    <a:pt x="829" y="7505"/>
                  </a:cubicBezTo>
                  <a:cubicBezTo>
                    <a:pt x="931" y="7081"/>
                    <a:pt x="981" y="6482"/>
                    <a:pt x="981" y="5708"/>
                  </a:cubicBezTo>
                  <a:cubicBezTo>
                    <a:pt x="981" y="5203"/>
                    <a:pt x="954" y="4779"/>
                    <a:pt x="900" y="4436"/>
                  </a:cubicBezTo>
                  <a:cubicBezTo>
                    <a:pt x="846" y="4093"/>
                    <a:pt x="770" y="3867"/>
                    <a:pt x="674" y="3758"/>
                  </a:cubicBezTo>
                  <a:cubicBezTo>
                    <a:pt x="761" y="3642"/>
                    <a:pt x="828" y="3435"/>
                    <a:pt x="875" y="3135"/>
                  </a:cubicBezTo>
                  <a:cubicBezTo>
                    <a:pt x="923" y="2836"/>
                    <a:pt x="946" y="2469"/>
                    <a:pt x="946" y="2034"/>
                  </a:cubicBezTo>
                  <a:cubicBezTo>
                    <a:pt x="946" y="1411"/>
                    <a:pt x="902" y="916"/>
                    <a:pt x="812" y="550"/>
                  </a:cubicBezTo>
                  <a:cubicBezTo>
                    <a:pt x="723" y="184"/>
                    <a:pt x="602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1890500" y="1246675"/>
              <a:ext cx="100325" cy="295275"/>
            </a:xfrm>
            <a:custGeom>
              <a:avLst/>
              <a:gdLst/>
              <a:ahLst/>
              <a:cxnLst/>
              <a:rect l="0" t="0" r="0" b="0"/>
              <a:pathLst>
                <a:path w="4013" h="11811" extrusionOk="0">
                  <a:moveTo>
                    <a:pt x="1" y="1"/>
                  </a:moveTo>
                  <a:lnTo>
                    <a:pt x="1" y="11811"/>
                  </a:lnTo>
                  <a:lnTo>
                    <a:pt x="295" y="11811"/>
                  </a:lnTo>
                  <a:lnTo>
                    <a:pt x="295" y="1931"/>
                  </a:lnTo>
                  <a:lnTo>
                    <a:pt x="1290" y="11811"/>
                  </a:lnTo>
                  <a:lnTo>
                    <a:pt x="1698" y="11811"/>
                  </a:lnTo>
                  <a:lnTo>
                    <a:pt x="1698" y="1"/>
                  </a:lnTo>
                  <a:lnTo>
                    <a:pt x="1404" y="1"/>
                  </a:lnTo>
                  <a:lnTo>
                    <a:pt x="1404" y="9881"/>
                  </a:lnTo>
                  <a:lnTo>
                    <a:pt x="409" y="1"/>
                  </a:lnTo>
                  <a:close/>
                  <a:moveTo>
                    <a:pt x="2303" y="1"/>
                  </a:moveTo>
                  <a:lnTo>
                    <a:pt x="2303" y="11811"/>
                  </a:lnTo>
                  <a:lnTo>
                    <a:pt x="2606" y="11811"/>
                  </a:lnTo>
                  <a:lnTo>
                    <a:pt x="2606" y="6187"/>
                  </a:lnTo>
                  <a:lnTo>
                    <a:pt x="3709" y="6187"/>
                  </a:lnTo>
                  <a:lnTo>
                    <a:pt x="3709" y="11811"/>
                  </a:lnTo>
                  <a:lnTo>
                    <a:pt x="4012" y="11811"/>
                  </a:lnTo>
                  <a:lnTo>
                    <a:pt x="4012" y="1"/>
                  </a:lnTo>
                  <a:lnTo>
                    <a:pt x="3709" y="1"/>
                  </a:lnTo>
                  <a:lnTo>
                    <a:pt x="3709" y="4842"/>
                  </a:lnTo>
                  <a:lnTo>
                    <a:pt x="2606" y="4842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1997825" y="1455075"/>
              <a:ext cx="24575" cy="203525"/>
            </a:xfrm>
            <a:custGeom>
              <a:avLst/>
              <a:gdLst/>
              <a:ahLst/>
              <a:cxnLst/>
              <a:rect l="0" t="0" r="0" b="0"/>
              <a:pathLst>
                <a:path w="983" h="8141" extrusionOk="0">
                  <a:moveTo>
                    <a:pt x="450" y="1"/>
                  </a:moveTo>
                  <a:cubicBezTo>
                    <a:pt x="391" y="1"/>
                    <a:pt x="328" y="29"/>
                    <a:pt x="261" y="85"/>
                  </a:cubicBezTo>
                  <a:cubicBezTo>
                    <a:pt x="194" y="141"/>
                    <a:pt x="122" y="225"/>
                    <a:pt x="46" y="337"/>
                  </a:cubicBezTo>
                  <a:lnTo>
                    <a:pt x="46" y="1283"/>
                  </a:lnTo>
                  <a:cubicBezTo>
                    <a:pt x="122" y="1150"/>
                    <a:pt x="191" y="1052"/>
                    <a:pt x="254" y="989"/>
                  </a:cubicBezTo>
                  <a:cubicBezTo>
                    <a:pt x="318" y="925"/>
                    <a:pt x="377" y="894"/>
                    <a:pt x="432" y="894"/>
                  </a:cubicBezTo>
                  <a:cubicBezTo>
                    <a:pt x="533" y="894"/>
                    <a:pt x="611" y="1002"/>
                    <a:pt x="665" y="1217"/>
                  </a:cubicBezTo>
                  <a:cubicBezTo>
                    <a:pt x="719" y="1433"/>
                    <a:pt x="746" y="1742"/>
                    <a:pt x="746" y="2145"/>
                  </a:cubicBezTo>
                  <a:cubicBezTo>
                    <a:pt x="746" y="2537"/>
                    <a:pt x="720" y="2837"/>
                    <a:pt x="668" y="3046"/>
                  </a:cubicBezTo>
                  <a:cubicBezTo>
                    <a:pt x="615" y="3254"/>
                    <a:pt x="539" y="3358"/>
                    <a:pt x="440" y="3358"/>
                  </a:cubicBezTo>
                  <a:lnTo>
                    <a:pt x="258" y="3358"/>
                  </a:lnTo>
                  <a:lnTo>
                    <a:pt x="258" y="4231"/>
                  </a:lnTo>
                  <a:lnTo>
                    <a:pt x="432" y="4231"/>
                  </a:lnTo>
                  <a:cubicBezTo>
                    <a:pt x="542" y="4231"/>
                    <a:pt x="628" y="4361"/>
                    <a:pt x="689" y="4622"/>
                  </a:cubicBezTo>
                  <a:cubicBezTo>
                    <a:pt x="751" y="4883"/>
                    <a:pt x="781" y="5245"/>
                    <a:pt x="781" y="5707"/>
                  </a:cubicBezTo>
                  <a:cubicBezTo>
                    <a:pt x="781" y="6208"/>
                    <a:pt x="748" y="6590"/>
                    <a:pt x="682" y="6853"/>
                  </a:cubicBezTo>
                  <a:cubicBezTo>
                    <a:pt x="616" y="7116"/>
                    <a:pt x="520" y="7247"/>
                    <a:pt x="393" y="7247"/>
                  </a:cubicBezTo>
                  <a:cubicBezTo>
                    <a:pt x="321" y="7247"/>
                    <a:pt x="251" y="7203"/>
                    <a:pt x="185" y="7116"/>
                  </a:cubicBezTo>
                  <a:cubicBezTo>
                    <a:pt x="118" y="7028"/>
                    <a:pt x="57" y="6898"/>
                    <a:pt x="1" y="6727"/>
                  </a:cubicBezTo>
                  <a:lnTo>
                    <a:pt x="1" y="7751"/>
                  </a:lnTo>
                  <a:cubicBezTo>
                    <a:pt x="71" y="7881"/>
                    <a:pt x="140" y="7978"/>
                    <a:pt x="206" y="8043"/>
                  </a:cubicBezTo>
                  <a:cubicBezTo>
                    <a:pt x="272" y="8108"/>
                    <a:pt x="337" y="8140"/>
                    <a:pt x="399" y="8140"/>
                  </a:cubicBezTo>
                  <a:cubicBezTo>
                    <a:pt x="585" y="8140"/>
                    <a:pt x="729" y="7928"/>
                    <a:pt x="830" y="7504"/>
                  </a:cubicBezTo>
                  <a:cubicBezTo>
                    <a:pt x="931" y="7081"/>
                    <a:pt x="982" y="6482"/>
                    <a:pt x="982" y="5707"/>
                  </a:cubicBezTo>
                  <a:cubicBezTo>
                    <a:pt x="982" y="5203"/>
                    <a:pt x="955" y="4779"/>
                    <a:pt x="901" y="4436"/>
                  </a:cubicBezTo>
                  <a:cubicBezTo>
                    <a:pt x="846" y="4092"/>
                    <a:pt x="771" y="3866"/>
                    <a:pt x="675" y="3758"/>
                  </a:cubicBezTo>
                  <a:cubicBezTo>
                    <a:pt x="762" y="3642"/>
                    <a:pt x="829" y="3435"/>
                    <a:pt x="876" y="3135"/>
                  </a:cubicBezTo>
                  <a:cubicBezTo>
                    <a:pt x="923" y="2836"/>
                    <a:pt x="947" y="2469"/>
                    <a:pt x="947" y="2034"/>
                  </a:cubicBezTo>
                  <a:cubicBezTo>
                    <a:pt x="947" y="1411"/>
                    <a:pt x="902" y="916"/>
                    <a:pt x="813" y="550"/>
                  </a:cubicBezTo>
                  <a:cubicBezTo>
                    <a:pt x="724" y="184"/>
                    <a:pt x="603" y="1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87" name="Shape 987"/>
          <p:cNvSpPr txBox="1"/>
          <p:nvPr/>
        </p:nvSpPr>
        <p:spPr>
          <a:xfrm>
            <a:off x="1532769" y="3486707"/>
            <a:ext cx="152876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(NH</a:t>
            </a:r>
            <a:r>
              <a:rPr lang="en-US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x="3431616" y="3429001"/>
            <a:ext cx="797850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Гібридизація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</a:t>
            </a:r>
            <a:r>
              <a:rPr lang="en-US" sz="2400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sр</a:t>
            </a:r>
            <a:r>
              <a:rPr lang="en-US" sz="2400" baseline="30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октаедрична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), 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діамагнітний</a:t>
            </a:r>
            <a:r>
              <a:rPr lang="uk-UA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комплекс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788058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96957"/>
            <a:ext cx="10972800" cy="695739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молекулярних орбіталей (МО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174" y="1192696"/>
            <a:ext cx="10651435" cy="452596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 метод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типів хімічних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стає все більш популярним серед хіміків.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розглядає розподіл електронів у молекулі подібно до розподілу електронів у атомі, з тією різницею, що атомні електронні орбіталі зникають, а замість них виникають молекулярні орбіталі.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містить два і більше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молекулярні орбіталі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багатоцентрові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простягаються по всій молекулі або її частині (між ядрами, або поза ядрами).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174" y="3455676"/>
            <a:ext cx="10800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молекулярних орбіталей представлено на прикладі утворення молекули водню Н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двоцентрової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молекули Н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додаванні функція 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атомних орбіталей та їх відніманні виникають функції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ψ+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ψ–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орбіталей:	НА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НВ →Н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=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,С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коефіцієнти які вказують на долю участі відповідних атомних орбіталей в утворенні молекулярних орбіталей,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функції атомних орбіталей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гідрогену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і НВ.</a:t>
            </a:r>
          </a:p>
        </p:txBody>
      </p:sp>
    </p:spTree>
    <p:extLst>
      <p:ext uri="{BB962C8B-B14F-4D97-AF65-F5344CB8AC3E}">
        <p14:creationId xmlns:p14="http://schemas.microsoft.com/office/powerpoint/2010/main" val="405701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8740"/>
            <a:ext cx="9601196" cy="698739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Електростатична теорія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Косселя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743" y="1397479"/>
            <a:ext cx="9825486" cy="475315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моделлю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координаційна сполука розглядається як система протилежно заряджених взаємодіючих іонів </a:t>
            </a:r>
            <a:endPara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позитивно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зарядженого центрального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-негативно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заряджених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іонів-лігандів;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-іони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 твердими, нездатними до деформації кульками. </a:t>
            </a:r>
            <a:endPara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центрального атома та лігандів не береться до уваги – важливим є лише їх заряд.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комплексу (координаційної сполуки) з окремих іонів обчислюється за законом Кулона і складається з енергії притягання (</a:t>
            </a:r>
            <a:r>
              <a:rPr lang="uk-UA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Еприт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між центральним атомом та лігандами, і енергії відштовхування (</a:t>
            </a:r>
            <a:r>
              <a:rPr lang="uk-UA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Евідшт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лігандами: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Екомплексу</a:t>
            </a: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Евідшт</a:t>
            </a: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Еприт</a:t>
            </a:r>
            <a:endParaRPr lang="uk-UA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uk-UA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</a:t>
            </a:r>
            <a:r>
              <a:rPr lang="uk-UA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геометрична відповідність цього процесу така, що ліганди дотикаються до центрального атома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(центральний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 дотикається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лігандів).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22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774" y="494497"/>
            <a:ext cx="8229600" cy="582595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молекулярних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461" y="1789043"/>
            <a:ext cx="9949069" cy="4253948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 орбіталь – лінійна комбінація АО</a:t>
            </a:r>
          </a:p>
          <a:p>
            <a:pPr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ортонормування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041" y="2740037"/>
            <a:ext cx="22145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765" y="4523558"/>
            <a:ext cx="58579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303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775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молекулярних орбіталей (МО)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748" y="1731468"/>
            <a:ext cx="6193471" cy="2293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" y="3736598"/>
            <a:ext cx="4224129" cy="253647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 та віднімання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атомних орбіталей в молекулі 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7436" y="5357191"/>
            <a:ext cx="5771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24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2933"/>
            <a:ext cx="10972800" cy="679519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 двох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орбіталей: а) </a:t>
            </a:r>
            <a:r>
              <a:rPr 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рх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б) </a:t>
            </a:r>
            <a:r>
              <a:rPr lang="uk-UA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2" y="2176670"/>
            <a:ext cx="4986960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56" y="3597966"/>
            <a:ext cx="4852837" cy="208501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31843"/>
            <a:ext cx="10972800" cy="47943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0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8174"/>
            <a:ext cx="9601196" cy="487018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молекулярних орбіталей (МО)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583" y="1229208"/>
            <a:ext cx="10614991" cy="44825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валентними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ньому є енергетично близькі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ns-, np-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орбіталі зовнішнього та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n-1)d-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орбіталі попереднього перед зовнішнього енергетичного рівня. Молекулярні орбіталі можуть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утворюватися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тоді, коли атомні орбіталі, які комбінуються, близькі по енергії і просторовому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розташуванні. 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лігандів в утворенні зв’язку приймають участь тільки орбіталі, які розташовані по осях координат у напрямку до центрального атома, а тому відповідно до умов симетрії не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 утворювати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молекулярні орбіталі.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 перекриття атомних орбіталей центрального атома та лігандів приводять до утворення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завдяки сферичній симетрії може однаково перекриватись з орбіталями кожного із 6 лігандів, які розташовані по осях октаедра. Це призводить до утворення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семицентрових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зв’язучої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розпушуючої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 орбіта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 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кожна із трьох орбіталей р-типу центрального атома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перекриватись із р-орбіталями лігандів, які розташовані по осі координат. Це приведе до утворення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трицентрових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трьох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зв’язуючих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розпушуючих</a:t>
            </a: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 лей;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орбіталі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dX2–Y2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dZ2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перекриватись із р-орбіталями лігандів, які підходять до центрального атома по осях координат. При цьому виникають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зв’язуючі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дві розпушуючі МО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орбіталями лігандів не комбінуються (вони не перекриваються). 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октаедричних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комплексах металів вони відіграють роль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одноцентрових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незв’язуючих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орбіталей,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локалізовані до центрального атома,  позначення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71" y="3470482"/>
            <a:ext cx="472146" cy="470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16" y="3539677"/>
            <a:ext cx="463331" cy="317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399" y="4434945"/>
            <a:ext cx="1647462" cy="361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632" y="4474246"/>
            <a:ext cx="1700324" cy="3225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427" y="5155940"/>
            <a:ext cx="1270015" cy="284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4844" y="5155941"/>
            <a:ext cx="1545834" cy="229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8826" y="5943587"/>
            <a:ext cx="1171618" cy="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9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35" y="626166"/>
            <a:ext cx="9922563" cy="84482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[CoF6]3–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            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іону [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10" y="1729409"/>
            <a:ext cx="4713622" cy="4236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050" y="1729408"/>
            <a:ext cx="5184312" cy="42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83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5329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увага!</a:t>
            </a:r>
            <a:endParaRPr lang="en-US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209" y="2534478"/>
            <a:ext cx="4482548" cy="33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261" y="488158"/>
            <a:ext cx="8229600" cy="568788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Електростатична теорія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Косселя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596" y="560717"/>
            <a:ext cx="10446589" cy="5615797"/>
          </a:xfrm>
        </p:spPr>
        <p:txBody>
          <a:bodyPr/>
          <a:lstStyle/>
          <a:p>
            <a:pPr marL="0" indent="0">
              <a:buNone/>
            </a:pP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uk-U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627" y="1285950"/>
            <a:ext cx="8290805" cy="338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877" y="4579288"/>
            <a:ext cx="8320555" cy="15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917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417512"/>
            <a:ext cx="8229600" cy="368281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Електростатична теорія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Косселя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000109"/>
            <a:ext cx="8229600" cy="51260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753" y="982626"/>
            <a:ext cx="80724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999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12651"/>
            <a:ext cx="9601196" cy="388189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Поляризаційна теорія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016" y="1155939"/>
            <a:ext cx="10748512" cy="484804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описують здатність іонів поляризуватися: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Аніони деформуються сильніше,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катіони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міжелектронне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відштовхування,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аніонів більші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катіонів.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катіонів легше деформуються іони з 18-електронною оболонкою.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однакової структури електронної оболонки іонів (катіонів і аніонів) їхня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деформованість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стає більшою при зменшенні позитивного та зростанні (за модулем) негативного заряду іона. Особливо легко під дією зовнішнього електричного поля деформуються електронні оболонки великих аніонів з великим негативним зарядом,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Деформованість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іонів-аналогів збільшується при зростанні іонного радіусу (F</a:t>
            </a:r>
            <a:r>
              <a:rPr lang="uk-UA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uk-UA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→I</a:t>
            </a:r>
            <a:r>
              <a:rPr lang="uk-UA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описують здатність іонів поляризувати інші іони (інші частинки або молекули):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Деформуючу дію краще проявляють катіони.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Деформуюча дія іона зростає при зменшенні його радіусу при однаковому заряді з іншим іоном.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Деформуюча дія зростає при зменшенні радіусу іона (частинки) і зростанні заряду іона.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найкращу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поляризуючу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дію проявляють катіони з малим радіусом і великим зарядом, наприклад, Al</a:t>
            </a:r>
            <a:r>
              <a:rPr lang="uk-UA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Деформуюча дія катіона зростає при переході від 8-електронної до незавершеної електронної оболонки.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 поляризація визначається величиною наведеного дипольного моменту за формулою: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Е- напруженість електричного поля, а 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оефіцієнт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поляризації α можна обчислити з атомної рефракції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певного атома: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478" y="4883525"/>
            <a:ext cx="1150119" cy="437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159" y="5193723"/>
            <a:ext cx="1117319" cy="9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05409"/>
            <a:ext cx="8229600" cy="654033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Поляризаційна теорія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21435"/>
            <a:ext cx="10972800" cy="500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Атомну рефракцію можна одержати з молекулярної рефракції: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017" y="2539103"/>
            <a:ext cx="8507177" cy="242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763" y="1860524"/>
            <a:ext cx="1770224" cy="5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88951"/>
            <a:ext cx="8229600" cy="368281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та основ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751" y="857232"/>
            <a:ext cx="10800272" cy="54227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великий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поляризуючу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поляризовність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лужноземельні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метали, Al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метали III–VII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вищому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лантаноїди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актиноїди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високозарядні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3d-металів.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М'які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зарядом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поляризуючу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атіони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"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нульовому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аномально-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ступенях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V–VI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ступенях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+2, +3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лужноземельних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лантаноїдів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BH3.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9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17513"/>
            <a:ext cx="8229600" cy="368281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та основ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9125" y="975576"/>
            <a:ext cx="10955548" cy="557232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поляризовність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атом оксигену (H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OH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аніони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оксигенвмісних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М'які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поляризуються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ч/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P, S 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Пірсона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 кислоти переважно взаємодіють з жорсткими основами, а м’які кислоти – з м’якими основами.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174" y="4738885"/>
            <a:ext cx="6452150" cy="7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3386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1775</Words>
  <Application>Microsoft Office PowerPoint</Application>
  <PresentationFormat>Широкоэкранный</PresentationFormat>
  <Paragraphs>250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Garamond</vt:lpstr>
      <vt:lpstr>Symbol</vt:lpstr>
      <vt:lpstr>Times New Roman</vt:lpstr>
      <vt:lpstr>Wingdings</vt:lpstr>
      <vt:lpstr>Натуральные материалы</vt:lpstr>
      <vt:lpstr>   Лекція 3.  Теорія хімічного зв`язку в комплексах</vt:lpstr>
      <vt:lpstr>Теорії будови комплексних сполук</vt:lpstr>
      <vt:lpstr>Електростатична теорія Косселя</vt:lpstr>
      <vt:lpstr>Електростатична теорія Косселя</vt:lpstr>
      <vt:lpstr>Електростатична теорія Косселя</vt:lpstr>
      <vt:lpstr>Поляризаційна теорія</vt:lpstr>
      <vt:lpstr>Поляризаційна теорія</vt:lpstr>
      <vt:lpstr>Теорія жорстких і м'яких кислот та основ </vt:lpstr>
      <vt:lpstr>Теорія жорстких і м'яких кислот та основ </vt:lpstr>
      <vt:lpstr>Гіпотеза аналогій Кузнецова</vt:lpstr>
      <vt:lpstr>Сучасні уявлення про будову комплексних сполук</vt:lpstr>
      <vt:lpstr>Приклад утворення ВЗ</vt:lpstr>
      <vt:lpstr>Приклад утворення ВЗ</vt:lpstr>
      <vt:lpstr>Метод валентних зв’язків</vt:lpstr>
      <vt:lpstr>Метод валентних зв’язків</vt:lpstr>
      <vt:lpstr>Презентация PowerPoint</vt:lpstr>
      <vt:lpstr> Теорія кристалічного поля </vt:lpstr>
      <vt:lpstr>Типи  гібридизації</vt:lpstr>
      <vt:lpstr>Типи гібридизації (продовження)</vt:lpstr>
      <vt:lpstr> Розщеплення одноелектронних атомних d-рівнів в електростатичному полі октаедричної симетрії. </vt:lpstr>
      <vt:lpstr> Розщеплення d-орбіталей у комплексах різної симетрії </vt:lpstr>
      <vt:lpstr> Спектрохімічний ряд </vt:lpstr>
      <vt:lpstr>Розподіл електронів між t2g та eg рівнями для октаедричних комплексів Mn3+ </vt:lpstr>
      <vt:lpstr>Залежність стійкості комплексів перехідних металів від кількості неспарених електронів</vt:lpstr>
      <vt:lpstr>Вплив p -зв’язку ліганд-метал на величину параметра розщеплення D.</vt:lpstr>
      <vt:lpstr>Реакції утворення комплексів</vt:lpstr>
      <vt:lpstr>Розщеплення одноелектронних атомних d-рівнів у електростатичних полях октаедричної та тетрагональної симетрії</vt:lpstr>
      <vt:lpstr>Презентация PowerPoint</vt:lpstr>
      <vt:lpstr>Метод молекулярних орбіталей (МО)</vt:lpstr>
      <vt:lpstr>Теорія молекулярних орбіталей</vt:lpstr>
      <vt:lpstr>Метод молекулярних орбіталей (МО)</vt:lpstr>
      <vt:lpstr>  Схема комбінації двох р-орбіталей: а) рх, б) рy   </vt:lpstr>
      <vt:lpstr>Метод молекулярних орбіталей (МО)</vt:lpstr>
      <vt:lpstr>Схема розподілу електронів на молекулярних орбіталях комплексного іону [CoF6]3– та                    іону [Co(NH3)6]3+ </vt:lpstr>
      <vt:lpstr>Дякую за увага!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3.  Теорія хімічного зв`язку в комплексах</dc:title>
  <dc:creator>Admin</dc:creator>
  <cp:lastModifiedBy> </cp:lastModifiedBy>
  <cp:revision>31</cp:revision>
  <dcterms:created xsi:type="dcterms:W3CDTF">2021-02-10T23:37:28Z</dcterms:created>
  <dcterms:modified xsi:type="dcterms:W3CDTF">2021-02-20T19:51:25Z</dcterms:modified>
</cp:coreProperties>
</file>