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-178" y="-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42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555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486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874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738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777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7516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629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5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79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8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37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29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224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47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60761-F918-4F83-8007-90393D0FCBCB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BE6183B-B7E7-4EE2-B7DC-FB78119DE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91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2390" y="1303986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sz="6700" dirty="0" err="1" smtClean="0"/>
              <a:t>Стандартизація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err="1" smtClean="0"/>
              <a:t>Сутність</a:t>
            </a:r>
            <a:r>
              <a:rPr lang="ru-RU" sz="6000" dirty="0" smtClean="0"/>
              <a:t> </a:t>
            </a:r>
            <a:r>
              <a:rPr lang="ru-RU" sz="6000" dirty="0" smtClean="0"/>
              <a:t>і </a:t>
            </a:r>
            <a:r>
              <a:rPr lang="ru-RU" sz="6000" dirty="0" err="1" smtClean="0"/>
              <a:t>зміст</a:t>
            </a:r>
            <a:r>
              <a:rPr lang="ru-RU" sz="6000" dirty="0" smtClean="0"/>
              <a:t> </a:t>
            </a:r>
            <a:r>
              <a:rPr lang="ru-RU" sz="6000" dirty="0" err="1" smtClean="0"/>
              <a:t>стандартизації</a:t>
            </a:r>
            <a:r>
              <a:rPr lang="ru-RU" sz="6000" dirty="0" smtClean="0"/>
              <a:t>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753082" y="4777379"/>
            <a:ext cx="3751530" cy="1126283"/>
          </a:xfrm>
        </p:spPr>
        <p:txBody>
          <a:bodyPr/>
          <a:lstStyle/>
          <a:p>
            <a:r>
              <a:rPr lang="uk-UA" dirty="0" smtClean="0">
                <a:latin typeface="Bahnschrift" panose="020B0502040204020203" pitchFamily="34" charset="0"/>
              </a:rPr>
              <a:t>Тема 4</a:t>
            </a:r>
            <a:endParaRPr lang="ru-RU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057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9555" y="-1259115"/>
            <a:ext cx="8915399" cy="2262781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Системи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стандартів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9199" y="1132115"/>
            <a:ext cx="10517641" cy="5580742"/>
          </a:xfrm>
        </p:spPr>
        <p:txBody>
          <a:bodyPr/>
          <a:lstStyle/>
          <a:p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важливі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них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стандартизація.Стандарти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номером стандарту цифрою 1.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конструкторської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(ЄСКД).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ЄСКД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номером стандарту цифрою 2.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(ЄСКД).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ЄСКД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номером цифрою3.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Раніше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в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Радянському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Союзі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(80-і роки)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продукції.Стандарти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перед номером стандарту цифрою 4.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системазабезпечення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єдності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вимірювання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(ДСВ).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цифрою 8.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(ССБП).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цифрою 12.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902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19"/>
          <p:cNvSpPr>
            <a:spLocks noGrp="1"/>
          </p:cNvSpPr>
          <p:nvPr>
            <p:ph type="body" idx="4294967295"/>
          </p:nvPr>
        </p:nvSpPr>
        <p:spPr>
          <a:xfrm>
            <a:off x="1563914" y="348343"/>
            <a:ext cx="8915400" cy="3912054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Єдина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технологічної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(ЄСТВ).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позначається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цифрою 14.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і постановки 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на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(СРПВ).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Стандартицієї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позначаються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цифрою 15.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01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886" y="624109"/>
            <a:ext cx="10604725" cy="5907319"/>
          </a:xfrm>
        </p:spPr>
        <p:txBody>
          <a:bodyPr>
            <a:normAutofit/>
          </a:bodyPr>
          <a:lstStyle/>
          <a:p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err="1" smtClean="0"/>
              <a:t>Жодне</a:t>
            </a:r>
            <a:r>
              <a:rPr lang="ru-RU" sz="3200" dirty="0" smtClean="0"/>
              <a:t> </a:t>
            </a:r>
            <a:r>
              <a:rPr lang="ru-RU" sz="3200" dirty="0" err="1" smtClean="0"/>
              <a:t>суспільство</a:t>
            </a:r>
            <a:r>
              <a:rPr lang="ru-RU" sz="3200" dirty="0" smtClean="0"/>
              <a:t> не </a:t>
            </a:r>
            <a:r>
              <a:rPr lang="ru-RU" sz="3200" dirty="0" err="1" smtClean="0"/>
              <a:t>може</a:t>
            </a:r>
            <a:r>
              <a:rPr lang="ru-RU" sz="3200" dirty="0" smtClean="0"/>
              <a:t>  </a:t>
            </a:r>
            <a:r>
              <a:rPr lang="ru-RU" sz="3200" dirty="0" err="1" smtClean="0"/>
              <a:t>існувати</a:t>
            </a:r>
            <a:r>
              <a:rPr lang="ru-RU" sz="3200" dirty="0" smtClean="0"/>
              <a:t> без </a:t>
            </a:r>
            <a:r>
              <a:rPr lang="ru-RU" sz="3200" dirty="0" err="1" smtClean="0"/>
              <a:t>технічного</a:t>
            </a:r>
            <a:r>
              <a:rPr lang="ru-RU" sz="3200" dirty="0" smtClean="0"/>
              <a:t> </a:t>
            </a:r>
            <a:r>
              <a:rPr lang="ru-RU" sz="3200" dirty="0" err="1" smtClean="0"/>
              <a:t>законодавства</a:t>
            </a:r>
            <a:r>
              <a:rPr lang="ru-RU" sz="3200" dirty="0" smtClean="0"/>
              <a:t> і </a:t>
            </a:r>
            <a:r>
              <a:rPr lang="ru-RU" sz="3200" dirty="0" err="1" smtClean="0"/>
              <a:t>нормативних</a:t>
            </a:r>
            <a:r>
              <a:rPr lang="ru-RU" sz="3200" dirty="0" smtClean="0"/>
              <a:t> </a:t>
            </a:r>
            <a:r>
              <a:rPr lang="ru-RU" sz="3200" dirty="0" err="1" smtClean="0"/>
              <a:t>документів</a:t>
            </a:r>
            <a:r>
              <a:rPr lang="ru-RU" sz="3200" dirty="0" smtClean="0"/>
              <a:t> ,</a:t>
            </a:r>
            <a:r>
              <a:rPr lang="ru-RU" sz="3200" dirty="0" err="1" smtClean="0"/>
              <a:t>що</a:t>
            </a:r>
            <a:r>
              <a:rPr lang="ru-RU" sz="3200" dirty="0" smtClean="0"/>
              <a:t> </a:t>
            </a:r>
            <a:r>
              <a:rPr lang="ru-RU" sz="3200" dirty="0" err="1" smtClean="0"/>
              <a:t>регламентують</a:t>
            </a:r>
            <a:r>
              <a:rPr lang="ru-RU" sz="3200" dirty="0" smtClean="0"/>
              <a:t> правила ,</a:t>
            </a:r>
            <a:r>
              <a:rPr lang="ru-RU" sz="3200" dirty="0" err="1" smtClean="0"/>
              <a:t>процеси</a:t>
            </a:r>
            <a:r>
              <a:rPr lang="ru-RU" sz="3200" dirty="0" smtClean="0"/>
              <a:t> ,</a:t>
            </a:r>
            <a:r>
              <a:rPr lang="ru-RU" sz="3200" dirty="0" err="1" smtClean="0"/>
              <a:t>методи,виготовлення</a:t>
            </a:r>
            <a:r>
              <a:rPr lang="ru-RU" sz="3200" dirty="0" smtClean="0"/>
              <a:t> і контролю </a:t>
            </a:r>
            <a:r>
              <a:rPr lang="ru-RU" sz="3200" dirty="0" err="1" smtClean="0"/>
              <a:t>продукції,а</a:t>
            </a:r>
            <a:r>
              <a:rPr lang="ru-RU" sz="3200" dirty="0" smtClean="0"/>
              <a:t>  </a:t>
            </a:r>
            <a:r>
              <a:rPr lang="ru-RU" sz="3200" dirty="0" err="1" smtClean="0"/>
              <a:t>також</a:t>
            </a:r>
            <a:r>
              <a:rPr lang="ru-RU" sz="3200" dirty="0" smtClean="0"/>
              <a:t> </a:t>
            </a:r>
            <a:r>
              <a:rPr lang="ru-RU" sz="3200" dirty="0" err="1" smtClean="0"/>
              <a:t>гарантують</a:t>
            </a:r>
            <a:r>
              <a:rPr lang="ru-RU" sz="3200" dirty="0" smtClean="0"/>
              <a:t> </a:t>
            </a:r>
            <a:r>
              <a:rPr lang="ru-RU" sz="3200" dirty="0" err="1" smtClean="0"/>
              <a:t>безпеку</a:t>
            </a:r>
            <a:r>
              <a:rPr lang="ru-RU" sz="3200" dirty="0" smtClean="0"/>
              <a:t> </a:t>
            </a:r>
            <a:r>
              <a:rPr lang="ru-RU" sz="3200" dirty="0" err="1" smtClean="0"/>
              <a:t>життя</a:t>
            </a:r>
            <a:r>
              <a:rPr lang="ru-RU" sz="3200" dirty="0" smtClean="0"/>
              <a:t> ,</a:t>
            </a:r>
            <a:r>
              <a:rPr lang="ru-RU" sz="3200" dirty="0" err="1" smtClean="0"/>
              <a:t>здоров’я</a:t>
            </a:r>
            <a:r>
              <a:rPr lang="ru-RU" sz="3200" dirty="0" smtClean="0"/>
              <a:t> і майна людей і </a:t>
            </a:r>
            <a:r>
              <a:rPr lang="ru-RU" sz="3200" dirty="0" err="1" smtClean="0"/>
              <a:t>навколишнього</a:t>
            </a:r>
            <a:r>
              <a:rPr lang="ru-RU" sz="3200" dirty="0" smtClean="0"/>
              <a:t> </a:t>
            </a:r>
            <a:r>
              <a:rPr lang="ru-RU" sz="3200" dirty="0" err="1" smtClean="0"/>
              <a:t>середовища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1661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4046" y="0"/>
            <a:ext cx="8306315" cy="1815921"/>
          </a:xfrm>
        </p:spPr>
        <p:txBody>
          <a:bodyPr/>
          <a:lstStyle/>
          <a:p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10800000" flipV="1">
            <a:off x="1108142" y="1313647"/>
            <a:ext cx="8915400" cy="5048517"/>
          </a:xfrm>
        </p:spPr>
        <p:txBody>
          <a:bodyPr>
            <a:normAutofit lnSpcReduction="10000"/>
          </a:bodyPr>
          <a:lstStyle/>
          <a:p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один 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діючих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засобів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прискорення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прогресу,впровадження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поліпшення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екоономії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витрат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безпеки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життя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людини,тварин,рослин,а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айна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охорони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середовища,створення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умов для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раціонального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усіх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своєму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сприянняусуненню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бар’єрів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торгівлі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 ,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займається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стандартизацєю,визнаний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регіональному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міжнародному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функціями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є:розробка,узгодження і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211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59" y="991673"/>
            <a:ext cx="10886425" cy="64008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З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незалежності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1991році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№293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23.09.91р.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створена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республіканського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Держстандарту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СРСР.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Держстандарт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затвердив і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1.ДСТУ 1.0-93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2.ДСТУ 1.2-93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України.Порядок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3.ДСТУ 1.3-93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України.Порядок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розробки,побудови,викладання,оформлення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умов.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4.ДСТУ 1.4-93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України.Стандарти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підприємства.Основні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5.ДСТУ 1.5-93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України.Загальні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викладання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06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8186" y="-845714"/>
            <a:ext cx="10886425" cy="313171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Закон «Про </a:t>
            </a:r>
            <a:r>
              <a:rPr lang="ru-RU" sz="3600" dirty="0" err="1" smtClean="0"/>
              <a:t>стандартизацію</a:t>
            </a:r>
            <a:r>
              <a:rPr lang="ru-RU" sz="3600" dirty="0" smtClean="0"/>
              <a:t>» </a:t>
            </a:r>
            <a:r>
              <a:rPr lang="ru-RU" sz="3600" dirty="0" err="1" smtClean="0"/>
              <a:t>включає</a:t>
            </a:r>
            <a:r>
              <a:rPr lang="ru-RU" sz="3600" dirty="0" smtClean="0"/>
              <a:t> в себе 7 </a:t>
            </a:r>
            <a:r>
              <a:rPr lang="ru-RU" sz="3600" dirty="0" err="1" smtClean="0"/>
              <a:t>розділів</a:t>
            </a:r>
            <a:r>
              <a:rPr lang="ru-RU" sz="3600" dirty="0" smtClean="0"/>
              <a:t>: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18286" y="1758950"/>
            <a:ext cx="10886425" cy="4481160"/>
          </a:xfrm>
        </p:spPr>
        <p:txBody>
          <a:bodyPr>
            <a:normAutofit lnSpcReduction="10000"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1.Загальні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2.Організація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3.Стандарти і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їхнє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4.Інформаційне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право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власності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стандарти,кодекси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сформованої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практики і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5.Міжнародне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співпробітництво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6.Фінансування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7.Заключні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положення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09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990600"/>
            <a:ext cx="10818811" cy="5969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б’єктами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продукція,процеси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послуги,зокрема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устаткування,системи,їхнє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об’єднання,правила,процедури,функції,методи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підрозділити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вузькі,що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стосуються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випливають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насамперед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цілі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діяльності,галузі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послуг,того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виду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продукції,підприємсту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т.д.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7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1200" y="624110"/>
            <a:ext cx="10793411" cy="599259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розділяються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на: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діяльність,відкрита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 одного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політичного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участь  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країни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68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24110"/>
            <a:ext cx="10818811" cy="6005290"/>
          </a:xfrm>
        </p:spPr>
        <p:txBody>
          <a:bodyPr>
            <a:normAutofit fontScale="90000"/>
          </a:bodyPr>
          <a:lstStyle/>
          <a:p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Нормативні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види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стандартів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Нормативний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 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правила,загальні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багаторазового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застосування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правила,загальні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характеристики,що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стосується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їхніх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результатів,з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метою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досягнення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оптимального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упорядкованості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сфері,розроблений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встановленому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порядку на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консенсу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858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391881"/>
            <a:ext cx="11132456" cy="1799776"/>
          </a:xfrm>
        </p:spPr>
        <p:txBody>
          <a:bodyPr>
            <a:normAutofit/>
          </a:bodyPr>
          <a:lstStyle/>
          <a:p>
            <a:r>
              <a:rPr lang="ru-RU" dirty="0" err="1" smtClean="0"/>
              <a:t>Позначення</a:t>
            </a:r>
            <a:r>
              <a:rPr lang="ru-RU" dirty="0" smtClean="0"/>
              <a:t> стандарту </a:t>
            </a:r>
            <a:r>
              <a:rPr lang="ru-RU" dirty="0" err="1" smtClean="0"/>
              <a:t>складається</a:t>
            </a:r>
            <a:r>
              <a:rPr lang="ru-RU" dirty="0" smtClean="0"/>
              <a:t> з </a:t>
            </a:r>
            <a:r>
              <a:rPr lang="ru-RU" dirty="0" err="1" smtClean="0"/>
              <a:t>індексу,номеру</a:t>
            </a:r>
            <a:r>
              <a:rPr lang="ru-RU" dirty="0" smtClean="0"/>
              <a:t> і року </a:t>
            </a:r>
            <a:r>
              <a:rPr lang="ru-RU" dirty="0" err="1" smtClean="0"/>
              <a:t>прийняття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sz="2800" b="1" dirty="0" err="1" smtClean="0"/>
              <a:t>Установлюється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наступні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індекси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12800" y="2728686"/>
            <a:ext cx="10691812" cy="3777622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ДСТУ;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класифікатор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-ДК;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наукового,наукрво-технічного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інженерного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товариства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спілки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-СТУ;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тандарт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–СОУ;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ехнічні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умови,що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є стандарт-ТУУ.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2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50697" y="273493"/>
            <a:ext cx="8915399" cy="1468800"/>
          </a:xfrm>
        </p:spPr>
        <p:txBody>
          <a:bodyPr>
            <a:normAutofit/>
          </a:bodyPr>
          <a:lstStyle/>
          <a:p>
            <a:r>
              <a:rPr lang="ru-RU" dirty="0" err="1" smtClean="0"/>
              <a:t>Національні</a:t>
            </a:r>
            <a:r>
              <a:rPr lang="ru-RU" dirty="0" smtClean="0"/>
              <a:t> </a:t>
            </a:r>
            <a:r>
              <a:rPr lang="ru-RU" dirty="0" err="1" smtClean="0"/>
              <a:t>стандарти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</a:t>
            </a:r>
            <a:r>
              <a:rPr lang="ru-RU" dirty="0" err="1" smtClean="0"/>
              <a:t>розробляються</a:t>
            </a:r>
            <a:r>
              <a:rPr lang="ru-RU" dirty="0" smtClean="0"/>
              <a:t> на: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195840" y="2235778"/>
            <a:ext cx="10691360" cy="5297137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організаційно-методичні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загальнотехнічні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об’єкти,а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саме:організацію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робітзі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стандартизації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термінологію,класифікацію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кодування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техніко-економічної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інформації,технічну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документацію,інформаційні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технології,організацію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робіт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метрології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загальномашинобудівного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використання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анківсько-фінансову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систему,транспорт,зв’язок,енергосистему,охорону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середовища,оборону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міжгалузевого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родукцію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населення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народного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господарства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етоди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випробувань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55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140</TotalTime>
  <Words>415</Words>
  <Application>Microsoft Office PowerPoint</Application>
  <PresentationFormat>Произвольный</PresentationFormat>
  <Paragraphs>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Стандартизація Сутність і зміст стандартизації.</vt:lpstr>
      <vt:lpstr>Основні відомості </vt:lpstr>
      <vt:lpstr>       З придбанням Україною незалежності в 1991році Постановою Кабінету Міністрів України №293 від 23.09.91р. Була створена державна система стандартизації на базі Українського республіканського управління Держстандарту СРСР.          У червні Держстандарт України затвердив і увів у дію 5 стандартів: 1.ДСТУ 1.0-93 Державна система стандартизація  України . Основні положення . 2.ДСТУ 1.2-93 Державна система стандартизація України.Порядок розробки державних стандартів. 3.ДСТУ 1.3-93 Державна стандартизація України.Порядок розробки,побудови,викладання,оформлення технічних умов. 4.ДСТУ 1.4-93 Державна система стандартизація України.Стандарти підприємства.Основні положення. 5.ДСТУ 1.5-93 Державна система стандартизація України.Загальні вимоги до побудови, викладання ,оформлення та змісту  стандартів.</vt:lpstr>
      <vt:lpstr>Закон «Про стандартизацію» включає в себе 7 розділів:</vt:lpstr>
      <vt:lpstr>        Об’єктами стандартизації є продукція,процеси і послуги,зокрема матеріали ,устаткування,системи,їхнє об’єднання,правила,процедури,функції,методи або діяльність.          Цілі стандартизації можна підрозділити на загальні і більш вузькі,що стосуються забезпечеення відповідності. Загальні цілі  випливають насамперед зі змісту поняття. Конкретні цілі відносяться до визначеної області  діяльності,галузі виробництва товарів і послуг,того або іншого виду продукції,підприємсту і т.д.</vt:lpstr>
      <vt:lpstr>                      Рівні стандартизації розділяються на:  Регіональна стандартизація - діяльність,відкрита тільки для відповідних органів держав одного географічного ,політичного або економічного регіону світу.  Міжнародна стандартизація  - участь  у стандартизації відкрито для відповідних органів будь-якої країни.  Національна стандартизація- стандартизація в одній  конкретній державі</vt:lpstr>
      <vt:lpstr>Нормативні документи зі стандартизації і види стандартів        Нормативний документ- це документ , що встановлює правила,загальні принципи або характеристики різних видів діяльності або їхніх результатів.        Стандарт-це документ,що встановлює для загального і багаторазового застосування правила,загальні принципи або характеристики,що стосується діяльності або їхніх результатів,з метою досягнення оптимального рівня упорядкованості у визначеній сфері,розроблений у встановленому порядку на основі консенсу. </vt:lpstr>
      <vt:lpstr>Позначення стандарту складається з індексу,номеру і року прийняття. Установлюється наступні індекси:</vt:lpstr>
      <vt:lpstr>Національні стандарти України розробляються на:</vt:lpstr>
      <vt:lpstr>Системи стандартів</vt:lpstr>
      <vt:lpstr>Презентация PowerPoint</vt:lpstr>
      <vt:lpstr>Висновок Жодне суспільство не може  існувати без технічного законодавства і нормативних документів ,що регламентують правила ,процеси ,методи,виготовлення і контролю продукції,а  також гарантують безпеку життя ,здоров’я і майна людей і навколишнього середовища.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Стандартизація Тема :Сутність стандартизації.</dc:title>
  <dc:creator>Мар'яна</dc:creator>
  <cp:lastModifiedBy>user</cp:lastModifiedBy>
  <cp:revision>22</cp:revision>
  <dcterms:created xsi:type="dcterms:W3CDTF">2020-05-17T10:04:34Z</dcterms:created>
  <dcterms:modified xsi:type="dcterms:W3CDTF">2021-02-21T20:39:13Z</dcterms:modified>
</cp:coreProperties>
</file>