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5" name="Пі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1" name="Місце для дати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272598-407C-4B5C-A4EA-94FA1BA78A5A}" type="datetimeFigureOut">
              <a:rPr lang="uk-UA" smtClean="0"/>
              <a:pPr/>
              <a:t>18.02.2021</a:t>
            </a:fld>
            <a:endParaRPr lang="uk-UA"/>
          </a:p>
        </p:txBody>
      </p:sp>
      <p:sp>
        <p:nvSpPr>
          <p:cNvPr id="18" name="Місце для нижнього колонтитула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3103A8-7039-412B-8D9F-4AF3A45981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72598-407C-4B5C-A4EA-94FA1BA78A5A}" type="datetimeFigureOut">
              <a:rPr lang="uk-UA" smtClean="0"/>
              <a:pPr/>
              <a:t>18.02.2021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03A8-7039-412B-8D9F-4AF3A45981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1272598-407C-4B5C-A4EA-94FA1BA78A5A}" type="datetimeFigureOut">
              <a:rPr lang="uk-UA" smtClean="0"/>
              <a:pPr/>
              <a:t>18.02.2021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3103A8-7039-412B-8D9F-4AF3A45981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72598-407C-4B5C-A4EA-94FA1BA78A5A}" type="datetimeFigureOut">
              <a:rPr lang="uk-UA" smtClean="0"/>
              <a:pPr/>
              <a:t>18.02.2021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03A8-7039-412B-8D9F-4AF3A45981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272598-407C-4B5C-A4EA-94FA1BA78A5A}" type="datetimeFigureOut">
              <a:rPr lang="uk-UA" smtClean="0"/>
              <a:pPr/>
              <a:t>18.02.2021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03103A8-7039-412B-8D9F-4AF3A45981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72598-407C-4B5C-A4EA-94FA1BA78A5A}" type="datetimeFigureOut">
              <a:rPr lang="uk-UA" smtClean="0"/>
              <a:pPr/>
              <a:t>18.02.2021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03A8-7039-412B-8D9F-4AF3A45981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72598-407C-4B5C-A4EA-94FA1BA78A5A}" type="datetimeFigureOut">
              <a:rPr lang="uk-UA" smtClean="0"/>
              <a:pPr/>
              <a:t>18.02.2021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03A8-7039-412B-8D9F-4AF3A45981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72598-407C-4B5C-A4EA-94FA1BA78A5A}" type="datetimeFigureOut">
              <a:rPr lang="uk-UA" smtClean="0"/>
              <a:pPr/>
              <a:t>18.02.2021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03A8-7039-412B-8D9F-4AF3A45981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272598-407C-4B5C-A4EA-94FA1BA78A5A}" type="datetimeFigureOut">
              <a:rPr lang="uk-UA" smtClean="0"/>
              <a:pPr/>
              <a:t>18.02.2021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03A8-7039-412B-8D9F-4AF3A45981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72598-407C-4B5C-A4EA-94FA1BA78A5A}" type="datetimeFigureOut">
              <a:rPr lang="uk-UA" smtClean="0"/>
              <a:pPr/>
              <a:t>18.02.2021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03A8-7039-412B-8D9F-4AF3A45981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72598-407C-4B5C-A4EA-94FA1BA78A5A}" type="datetimeFigureOut">
              <a:rPr lang="uk-UA" smtClean="0"/>
              <a:pPr/>
              <a:t>18.02.2021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03A8-7039-412B-8D9F-4AF3A45981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Місце для зображення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аголовка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1" name="Місце для тексту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7" name="Місце для дати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1272598-407C-4B5C-A4EA-94FA1BA78A5A}" type="datetimeFigureOut">
              <a:rPr lang="uk-UA" smtClean="0"/>
              <a:pPr/>
              <a:t>18.02.2021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3103A8-7039-412B-8D9F-4AF3A459816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Тема: “ електробезпека. Електричні травми та їх </a:t>
            </a:r>
            <a:r>
              <a:rPr lang="uk-UA" dirty="0" err="1" smtClean="0"/>
              <a:t>види”</a:t>
            </a:r>
            <a:endParaRPr lang="uk-UA" dirty="0"/>
          </a:p>
        </p:txBody>
      </p:sp>
      <p:pic>
        <p:nvPicPr>
          <p:cNvPr id="8" name="Рисунок 7" descr="Electric-Shock-1020x6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0430" cy="3214686"/>
          </a:xfrm>
          <a:prstGeom prst="rect">
            <a:avLst/>
          </a:prstGeom>
        </p:spPr>
      </p:pic>
      <p:pic>
        <p:nvPicPr>
          <p:cNvPr id="9" name="Рисунок 8" descr="thumb-zoom-646x484-2c7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6"/>
            <a:ext cx="3500398" cy="3643314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Тема 4</a:t>
            </a:r>
            <a:endParaRPr lang="uk-UA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1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7572395" cy="6242073"/>
          </a:xfr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221455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Електротравма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травма,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викликана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дією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електричного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струму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електричної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дуги.</a:t>
            </a:r>
            <a:b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Електротравматизм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явище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котре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характеризується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сукупністю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електротравм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котрі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виникають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повторюються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аналогічних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виробничих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побутових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умовах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1800" b="0" dirty="0" err="1" smtClean="0">
                <a:solidFill>
                  <a:schemeClr val="accent2">
                    <a:lumMod val="50000"/>
                  </a:schemeClr>
                </a:solidFill>
              </a:rPr>
              <a:t>ситуаціях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Місце для вмісту 9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5992"/>
            <a:ext cx="4429124" cy="4071966"/>
          </a:xfrm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285992"/>
            <a:ext cx="3643338" cy="378621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 descr="slide_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slide_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slide_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 descr="slide_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вмісту 9" descr="slide_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 descr="slide_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slide_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46304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Дякую за Увагу! Будьте обережні!</a:t>
            </a:r>
            <a:endParaRPr lang="uk-UA" dirty="0"/>
          </a:p>
        </p:txBody>
      </p:sp>
      <p:pic>
        <p:nvPicPr>
          <p:cNvPr id="9" name="Місце для вмісту 8" descr="images (4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000372"/>
            <a:ext cx="3857620" cy="3857628"/>
          </a:xfrm>
        </p:spPr>
      </p:pic>
      <p:pic>
        <p:nvPicPr>
          <p:cNvPr id="10" name="Місце для вмісту 9" descr="images (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57620" y="1500174"/>
            <a:ext cx="4286280" cy="5357826"/>
          </a:xfrm>
        </p:spPr>
      </p:pic>
      <p:pic>
        <p:nvPicPr>
          <p:cNvPr id="11" name="Рисунок 10" descr="thumb-zoom-646x484-2c7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0174"/>
            <a:ext cx="3857588" cy="164307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85860"/>
            <a:ext cx="8143900" cy="557214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1.Електробезпека.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2.Причини електричного ураження.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3.Засоби захисту в електроустановках.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4.Види електротравм та їх причини.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5.Визволення від дії напруги.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6.Допомога постраждалому.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>
          <a:xfrm>
            <a:off x="0" y="1"/>
            <a:ext cx="8143900" cy="1285859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chemeClr val="accent1">
                    <a:lumMod val="50000"/>
                  </a:schemeClr>
                </a:solidFill>
              </a:rPr>
              <a:t>ПЛАН:</a:t>
            </a:r>
            <a:endParaRPr lang="uk-UA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5716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vi-VN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Електробезпе́ка</a:t>
            </a:r>
            <a:r>
              <a:rPr lang="vi-VN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система організаційних та технічних заходів і засобів, що забезпечують захист людей від шкідливого та небезпечного впливу електричного струму, електричної дуги, електромагнітного поля і статичної електрики.</a:t>
            </a:r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Місце для вмісту 16" descr="00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8143900" cy="5286387"/>
          </a:xfr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slide_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31706521_1947066091994688_330444120209437491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072462" cy="6858000"/>
          </a:xfr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46304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Причини електричного ураження: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Місце для вмісту 9" descr="slide_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8143900" cy="5357826"/>
          </a:xfrm>
        </p:spPr>
      </p:pic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slide_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slide_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ісце для вмісту 11" descr="slide_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8143900" cy="6858000"/>
          </a:xfrm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ишукана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431</TotalTime>
  <Words>29</Words>
  <Application>Microsoft Office PowerPoint</Application>
  <PresentationFormat>Экран (4:3)</PresentationFormat>
  <Paragraphs>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Вишукана</vt:lpstr>
      <vt:lpstr>Тема: “ електробезпека. Електричні травми та їх види”</vt:lpstr>
      <vt:lpstr>1.Електробезпека. 2.Причини електричного ураження. 3.Засоби захисту в електроустановках. 4.Види електротравм та їх причини. 5.Визволення від дії напруги. 6.Допомога постраждалому.</vt:lpstr>
      <vt:lpstr>Електробезпе́ка — система організаційних та технічних заходів і засобів, що забезпечують захист людей від шкідливого та небезпечного впливу електричного струму, електричної дуги, електромагнітного поля і статичної електрики.</vt:lpstr>
      <vt:lpstr>Презентация PowerPoint</vt:lpstr>
      <vt:lpstr>Презентация PowerPoint</vt:lpstr>
      <vt:lpstr>Причини електричного ураження:</vt:lpstr>
      <vt:lpstr>Презентация PowerPoint</vt:lpstr>
      <vt:lpstr>Презентация PowerPoint</vt:lpstr>
      <vt:lpstr>Презентация PowerPoint</vt:lpstr>
      <vt:lpstr>Презентация PowerPoint</vt:lpstr>
      <vt:lpstr>  Електротравма — це травма, викликана дією електричного струму або електричної дуги.  Електротравматизм — це явище, котре характеризується сукупністю електротравм, котрі виникають та повторюються в аналогічних виробничих, побутових умовах та ситуаціях.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Будьте обережні!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2019-10-30T14:00:03Z</dcterms:created>
  <dcterms:modified xsi:type="dcterms:W3CDTF">2021-02-18T20:41:18Z</dcterms:modified>
</cp:coreProperties>
</file>