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90" d="100"/>
          <a:sy n="90" d="100"/>
        </p:scale>
        <p:origin x="-1243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136904" cy="1656184"/>
          </a:xfrm>
        </p:spPr>
        <p:txBody>
          <a:bodyPr>
            <a:prstTxWarp prst="textCanDow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54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</a:rPr>
              <a:t> Охорона водних ресурсів  </a:t>
            </a:r>
            <a:endParaRPr lang="ru-RU" sz="5400" b="1" i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3651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Тема 8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050" y="2564904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ІЗ ЗБЕРЕЖЕННЯ І ВІДНОВЛЕННЯ ЧИСТОТИ ВОДОЙМ</a:t>
            </a:r>
            <a:br>
              <a:rPr lang="ru-RU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транспорту, а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великим скидом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При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природне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розбавлення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недостатньою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прогресує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Тому, для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комунально-побутових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технологію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маловодну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безводну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широко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оборотне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повторне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раціональні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водоохоронних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масштабах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басейнів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перспективного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1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72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70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4586064"/>
          </a:xfrm>
        </p:spPr>
        <p:txBody>
          <a:bodyPr>
            <a:noAutofit/>
          </a:bodyPr>
          <a:lstStyle/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Наразі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вод: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очистка служить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відокремлення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проціджування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відстоювання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центрифугування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способами очистки,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метою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Воду, яка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очистку, як правило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очистки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колоїдних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характером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воду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вводять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реагенти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пару,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електроліз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іонообмінні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очистка основана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як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очищена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нерозчинних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очистку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 полях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пестицидами.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є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обов’язковим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супутником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інтенсифікації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при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структуру грунту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вітрової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ерозії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2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586943"/>
            <a:ext cx="914400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08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188640"/>
            <a:ext cx="9430669" cy="1752600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подрібленому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вегетації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зрошувальною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дозу.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вдосконалювати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стрічкову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суцільної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ширше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забороняти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672408" cy="227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600400" cy="227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84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640960" cy="1752600"/>
          </a:xfrm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Задача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пагубною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довгий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рахувалась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важкою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вивозу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гноєсховищ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 не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зараз для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невеликих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неспеціалізованих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води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біоценозів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т.п.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віднести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притоку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змивів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подальшим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цілях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відкладень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акумулюють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запаси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кисневого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аерації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3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61662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 ВОДНИХ РЕСУРСІВ</a:t>
            </a:r>
          </a:p>
          <a:p>
            <a:r>
              <a:rPr lang="ru-RU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широко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придатної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примноження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спорудження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досконалих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колекторів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стік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океан,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звідки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витягнута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кругообігу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опріснення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Водосховища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водокористування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потрібний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час. Вода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зберігатися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підземних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порожнинах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канали,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просочування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грунт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зрошення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стікає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фільтрується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коренезаселеному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культур;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дбайливе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на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побутові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потреби 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17032"/>
            <a:ext cx="5036840" cy="298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24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568952" cy="1752600"/>
          </a:xfrm>
        </p:spPr>
        <p:txBody>
          <a:bodyPr>
            <a:noAutofit/>
          </a:bodyPr>
          <a:lstStyle/>
          <a:p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заощадження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греблі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псують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незарегульованих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акумуляції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заплавах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родючих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мулистих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в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каналах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порушити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водозабезпечення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відбитися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поповненню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впливаючи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чином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споживачів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для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транспірації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культурами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скорочувати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виправдана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районах,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де при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режим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іригацію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</a:t>
            </a:r>
          </a:p>
        </p:txBody>
      </p:sp>
    </p:spTree>
    <p:extLst>
      <p:ext uri="{BB962C8B-B14F-4D97-AF65-F5344CB8AC3E}">
        <p14:creationId xmlns:p14="http://schemas.microsoft.com/office/powerpoint/2010/main" val="40335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96944" cy="3744416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ДЖЕРЕЛА ЗАБРУДНЕННЯ ПРИРОДНИХ ВОД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стоки.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спонукають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народного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нафтопереробна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миловарна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целюлозно-паперова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текстильна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металургійна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нафтопродуктами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незначний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(0,2...0,4 мг/л)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запах,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хлорування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672408" cy="2873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4"/>
            <a:ext cx="3744416" cy="287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11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6805" y="404664"/>
            <a:ext cx="5256584" cy="2448272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стоки.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воду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забруднюючих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фекальних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вміщується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харчування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т.п.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7" y="3573016"/>
            <a:ext cx="8587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стоках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хвороботворних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мікробів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яєць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гельмінтів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особливо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небезпечними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нерівномірність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утруднює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міської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каналізації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забруднюють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поверхневим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стоком в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розтавання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снігу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вулиць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територій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вміщується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нафтопродуктів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специфічних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забруднювачів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" y="476672"/>
            <a:ext cx="3384376" cy="280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6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784976" cy="458606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Хімізація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Інтенсифікація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нарощуванням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і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сорняків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шкідників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хвороб.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надходить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вони на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протязі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тривалого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змиваються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просочуються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водоносні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обробці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авіацією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добривами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пестицидами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стоки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пропустити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річковими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водозборами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добрив у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поступає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20 % азоту, 25 % фосфору і 30 %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чином,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забруднювачем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біогенними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речовинами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інтенсивному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фітопланктону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води),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стимулюють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небажаних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приводять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самоочищення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Внесений у грунт азот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перетворюється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легкорозчинні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забруднюють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грунтові</a:t>
            </a:r>
            <a:r>
              <a:rPr lang="ru-RU" sz="19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</a:t>
            </a:r>
            <a:r>
              <a:rPr lang="ru-RU" sz="19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4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84976" cy="17526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Тваринницькі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ферми, а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яловичини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молока на 50...100 тис.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поголів’я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скота, є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суттєвим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Для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полегшення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водопою ферми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розташовують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берегах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них. На невеликих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ферм,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природоохоронних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вода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мутною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неприємного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запаху.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Складність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стоків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санітарної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накопичувачів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бруду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утилізації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47" y="3463280"/>
            <a:ext cx="5715000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97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7278"/>
            <a:ext cx="5148064" cy="1752600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примітивних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одноклітинні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з’єднуються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колонії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деяких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слизу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виростів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з’єднані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ниток,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надаючи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зовнішню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картину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багатоклітинності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розмножуються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поділу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7278"/>
            <a:ext cx="3528392" cy="241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068960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й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першими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заселяють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бактеріями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рослинами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сезон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викрашеною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води. При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надлишковому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водоростей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погіршується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Вода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непридатною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синьо-зелених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наносить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народному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відпочинку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води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Особливо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проявляються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системах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водопостачання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ТЕС, 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302433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 і АЕС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– до 100...200 м3/с, яка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повертається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підігрітому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змінюючи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збільшується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випаровування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мінералізація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рослинності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приводить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подальший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мінералізації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розчиненого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рослинність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84936"/>
            <a:ext cx="40324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4936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62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32656"/>
            <a:ext cx="5472608" cy="487409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Мольовий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сплав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сплаві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насипом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них, при ударах в береги,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каміння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здирається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кора,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ламаються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сучки,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осідають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дно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10 % тоне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колод. Затонувши деревина, 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смоли,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розпадаються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фенольні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забруднюючи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воду.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379741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/>
              <a:t>Вир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густих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кущів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лісосплаву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підсилює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ерозійні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прискорює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замулення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 великих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мольовий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сплав наносить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рибному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колод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травмується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нерестилища, 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ікра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Рубка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водозборів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пересихають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фонду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рибогосподарських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лісосплаву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складність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очистці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затопленої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деревини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Тут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дефіцит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9743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09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3361928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десятиріччя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з’явились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вод.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організмах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проходять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біологічної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поглинаються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крупними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прісноводні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водного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вони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атмосфера.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викидає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53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азоту, 200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млн.т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146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двоокису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сірки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200...250 млн. т пилу, 120 млн. т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попілу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переміщуються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повітряними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потоками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поверхню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води.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Газоподібні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викиди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переносяться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подальшому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випадають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Все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водотоків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38483"/>
            <a:ext cx="4725931" cy="304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21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1803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Охорона водних ресурсів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ЗАХОДИ ІЗ ЗБЕРЕЖЕННЯ І ВІДНОВЛЕННЯ ЧИСТОТИ ВОДОЙМ Сучасний розвиток промисловості, сільського господарства, транспорту, а також ріст міст супроводжується великим скидом забруднених вод. При відсутності належних заходів із зниження забруднення води, природне розбавлення і самоочищення стає недостатньою. Великі концентрації шкідливих домішок перешкоджають самоочищенню води і її забруднення інтенсивно прогресує. Тому, для збереження чистоти водойм, необхідно: - забезпечити повну очистку комунально-побутових і промислових стоків; - вдосконалювати і змінювати технологію промислового виробництва; - розроблювати і впроваджувати маловодну і безводну технології; - широко впроваджувати оборотне водопостачання, розширювати повторне використання очищених стічних вод; - застосовувати раціональні способи і прийоми використання добрив і пестицидів; - розробляти і здійснювати державні плани водоохоронних заходів в масштабах басейнів річок і водойм з урахуванням перспективного розташування продуктивних сил і засобів виробництва.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водних ресурсів світу</dc:title>
  <dc:creator>Vlad</dc:creator>
  <cp:lastModifiedBy>user</cp:lastModifiedBy>
  <cp:revision>13</cp:revision>
  <dcterms:created xsi:type="dcterms:W3CDTF">2015-11-14T17:12:16Z</dcterms:created>
  <dcterms:modified xsi:type="dcterms:W3CDTF">2021-02-18T20:47:34Z</dcterms:modified>
</cp:coreProperties>
</file>